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06" r:id="rId2"/>
    <p:sldId id="307" r:id="rId3"/>
    <p:sldId id="260" r:id="rId4"/>
    <p:sldId id="274" r:id="rId5"/>
    <p:sldId id="266" r:id="rId6"/>
    <p:sldId id="271" r:id="rId7"/>
    <p:sldId id="270" r:id="rId8"/>
    <p:sldId id="273" r:id="rId9"/>
    <p:sldId id="272" r:id="rId10"/>
    <p:sldId id="275" r:id="rId11"/>
    <p:sldId id="276" r:id="rId12"/>
    <p:sldId id="293" r:id="rId13"/>
    <p:sldId id="292" r:id="rId14"/>
    <p:sldId id="265" r:id="rId15"/>
    <p:sldId id="295" r:id="rId16"/>
    <p:sldId id="279" r:id="rId17"/>
    <p:sldId id="277" r:id="rId18"/>
    <p:sldId id="262" r:id="rId19"/>
    <p:sldId id="294" r:id="rId20"/>
    <p:sldId id="288" r:id="rId21"/>
    <p:sldId id="284" r:id="rId22"/>
    <p:sldId id="303" r:id="rId23"/>
    <p:sldId id="297" r:id="rId24"/>
    <p:sldId id="304" r:id="rId25"/>
    <p:sldId id="305" r:id="rId26"/>
    <p:sldId id="300" r:id="rId27"/>
    <p:sldId id="301" r:id="rId28"/>
    <p:sldId id="296" r:id="rId29"/>
  </p:sldIdLst>
  <p:sldSz cx="6858000" cy="9906000" type="A4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E1"/>
    <a:srgbClr val="FFFFBD"/>
    <a:srgbClr val="BCE6BD"/>
    <a:srgbClr val="008A00"/>
    <a:srgbClr val="FFCC66"/>
    <a:srgbClr val="FF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08" autoAdjust="0"/>
    <p:restoredTop sz="93735" autoAdjust="0"/>
  </p:normalViewPr>
  <p:slideViewPr>
    <p:cSldViewPr>
      <p:cViewPr>
        <p:scale>
          <a:sx n="70" d="100"/>
          <a:sy n="70" d="100"/>
        </p:scale>
        <p:origin x="-1956" y="42"/>
      </p:cViewPr>
      <p:guideLst>
        <p:guide orient="horz" pos="312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02" tIns="45701" rIns="91402" bIns="4570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02" tIns="45701" rIns="91402" bIns="4570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EA26CF3-55FF-467F-9BE9-C9BEFEF456D4}" type="datetimeFigureOut">
              <a:rPr lang="ru-RU"/>
              <a:pPr>
                <a:defRPr/>
              </a:pPr>
              <a:t>01.02.2022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09788" y="744538"/>
            <a:ext cx="25781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2" tIns="45701" rIns="91402" bIns="45701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02" tIns="45701" rIns="91402" bIns="45701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02" tIns="45701" rIns="91402" bIns="4570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02" tIns="45701" rIns="91402" bIns="4570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31A9E12-E3F7-41BA-8237-082126A49C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96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1E440D7-1AF5-4F21-93BC-7604DB2AAA11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3077282"/>
            <a:ext cx="5829300" cy="212336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467BC-F0EC-416D-83FF-CCD8E9C23239}" type="datetimeFigureOut">
              <a:rPr lang="ru-RU"/>
              <a:pPr>
                <a:defRPr/>
              </a:pPr>
              <a:t>01.02.2022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952FE-2D73-4A2D-AA79-91BB5DF4BB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83237-468D-4E95-87AB-3B430358CA23}" type="datetimeFigureOut">
              <a:rPr lang="ru-RU"/>
              <a:pPr>
                <a:defRPr/>
              </a:pPr>
              <a:t>01.02.2022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3B504-6B29-496B-9D8D-3E792EAEBF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96700"/>
            <a:ext cx="1543050" cy="845220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96700"/>
            <a:ext cx="4514850" cy="845220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660BB-4413-4456-ABDB-EE9AA4D6CAE6}" type="datetimeFigureOut">
              <a:rPr lang="ru-RU"/>
              <a:pPr>
                <a:defRPr/>
              </a:pPr>
              <a:t>01.02.2022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4A769-7919-4518-BCA5-D6C58B9592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80527-1038-4379-86CA-6BA058F230EF}" type="datetimeFigureOut">
              <a:rPr lang="ru-RU"/>
              <a:pPr>
                <a:defRPr/>
              </a:pPr>
              <a:t>01.02.2022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EAFDA-2FA8-49E4-9E38-F85EA46D22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6365523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4198586"/>
            <a:ext cx="5829300" cy="21669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BA7B1-D95C-4AA2-8C4D-0C205F5F1DC9}" type="datetimeFigureOut">
              <a:rPr lang="ru-RU"/>
              <a:pPr>
                <a:defRPr/>
              </a:pPr>
              <a:t>01.02.2022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3DC12-0B88-4E8D-98BE-ACB2552423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311401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311401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0DB55-1A68-46D6-8340-088EB3DD14D1}" type="datetimeFigureOut">
              <a:rPr lang="ru-RU"/>
              <a:pPr>
                <a:defRPr/>
              </a:pPr>
              <a:t>01.02.2022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26848-7777-42A7-B311-CA76E3112A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217385"/>
            <a:ext cx="303133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3141486"/>
            <a:ext cx="303133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42EA5C-4F68-44F2-B31B-CC43354FC15B}" type="datetimeFigureOut">
              <a:rPr lang="ru-RU"/>
              <a:pPr>
                <a:defRPr/>
              </a:pPr>
              <a:t>01.02.2022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58F799-926E-4D6B-B242-B07F1B3E83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56809-178A-453F-B0F8-EE1786BC3409}" type="datetimeFigureOut">
              <a:rPr lang="ru-RU"/>
              <a:pPr>
                <a:defRPr/>
              </a:pPr>
              <a:t>01.02.2022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2BF5B-35DB-438A-8455-8E7CB63EE8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5C1EC-6B29-43CB-B954-97A09E10BB00}" type="datetimeFigureOut">
              <a:rPr lang="ru-RU"/>
              <a:pPr>
                <a:defRPr/>
              </a:pPr>
              <a:t>01.02.2022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C8D81-20BF-4303-B814-737E233F9B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94405"/>
            <a:ext cx="2256235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94406"/>
            <a:ext cx="3833813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2072923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EA447-735C-4BA2-83DF-5D8EE498766D}" type="datetimeFigureOut">
              <a:rPr lang="ru-RU"/>
              <a:pPr>
                <a:defRPr/>
              </a:pPr>
              <a:t>01.02.2022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19731-BB79-44FF-BBAF-FF33C9121B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934200"/>
            <a:ext cx="4114800" cy="8186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752822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7F1F6-C069-475C-AF64-A6C17D30B132}" type="datetimeFigureOut">
              <a:rPr lang="ru-RU"/>
              <a:pPr>
                <a:defRPr/>
              </a:pPr>
              <a:t>01.02.2022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E479E-E2B3-4D02-940C-28AB8CCA8A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342900" y="396875"/>
            <a:ext cx="6172200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342900" y="2311400"/>
            <a:ext cx="6172200" cy="653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9182100"/>
            <a:ext cx="1600200" cy="527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2ED35E1-E713-43F2-9CD0-FFD5BCA469E4}" type="datetimeFigureOut">
              <a:rPr lang="ru-RU"/>
              <a:pPr>
                <a:defRPr/>
              </a:pPr>
              <a:t>01.02.2022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9182100"/>
            <a:ext cx="2171700" cy="527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9182100"/>
            <a:ext cx="1600200" cy="527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5552CA1-70BF-4056-89F8-13C3298B12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9.png"/><Relationship Id="rId7" Type="http://schemas.openxmlformats.org/officeDocument/2006/relationships/image" Target="../media/image3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0.jpe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4.jpeg"/><Relationship Id="rId7" Type="http://schemas.openxmlformats.org/officeDocument/2006/relationships/image" Target="../media/image10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48.png"/><Relationship Id="rId4" Type="http://schemas.openxmlformats.org/officeDocument/2006/relationships/image" Target="../media/image45.jpeg"/><Relationship Id="rId9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.png"/><Relationship Id="rId9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1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14"/>
          <p:cNvPicPr>
            <a:picLocks noChangeAspect="1"/>
          </p:cNvPicPr>
          <p:nvPr/>
        </p:nvPicPr>
        <p:blipFill>
          <a:blip r:embed="rId2"/>
          <a:srcRect l="52579" r="8617"/>
          <a:stretch>
            <a:fillRect/>
          </a:stretch>
        </p:blipFill>
        <p:spPr bwMode="auto">
          <a:xfrm>
            <a:off x="3175" y="-15875"/>
            <a:ext cx="6854825" cy="993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3" y="0"/>
            <a:ext cx="6853237" cy="993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-36513" y="7256463"/>
            <a:ext cx="6894513" cy="2649537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42439" y="7689304"/>
            <a:ext cx="6154913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cs typeface="Aparajita" panose="020B0604020202020204" pitchFamily="34" charset="0"/>
              </a:rPr>
              <a:t>БАРС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02278" y="7113240"/>
            <a:ext cx="328006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_StamperRg&amp;Bt" panose="040F0703050807070607" pitchFamily="82" charset="-52"/>
                <a:cs typeface="+mn-cs"/>
              </a:rPr>
              <a:t>ПРОЕКТ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16364" y="9275221"/>
            <a:ext cx="1051891" cy="6001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300" dirty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2022</a:t>
            </a:r>
            <a:endParaRPr lang="ru-RU" sz="3300" dirty="0">
              <a:ln w="3175">
                <a:gradFill>
                  <a:gsLst>
                    <a:gs pos="0">
                      <a:srgbClr val="374F63">
                        <a:lumMod val="41000"/>
                        <a:lumOff val="59000"/>
                      </a:srgbClr>
                    </a:gs>
                    <a:gs pos="100000">
                      <a:srgbClr val="374F63">
                        <a:lumMod val="29000"/>
                      </a:srgbClr>
                    </a:gs>
                  </a:gsLst>
                  <a:lin ang="5400000" scaled="1"/>
                </a:gradFill>
              </a:ln>
              <a:gradFill flip="none" rotWithShape="1">
                <a:gsLst>
                  <a:gs pos="0">
                    <a:prstClr val="white">
                      <a:lumMod val="85000"/>
                    </a:prstClr>
                  </a:gs>
                  <a:gs pos="50000">
                    <a:prstClr val="white">
                      <a:lumMod val="9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Impact" panose="020B0806030902050204" pitchFamily="34" charset="0"/>
              <a:cs typeface="Arial" pitchFamily="34" charset="0"/>
            </a:endParaRPr>
          </a:p>
        </p:txBody>
      </p:sp>
      <p:pic>
        <p:nvPicPr>
          <p:cNvPr id="14344" name="Рисунок 2"/>
          <p:cNvPicPr preferRelativeResize="0">
            <a:picLocks/>
          </p:cNvPicPr>
          <p:nvPr/>
        </p:nvPicPr>
        <p:blipFill>
          <a:blip r:embed="rId4"/>
          <a:srcRect l="751" r="2" b="-90"/>
          <a:stretch>
            <a:fillRect/>
          </a:stretch>
        </p:blipFill>
        <p:spPr bwMode="auto">
          <a:xfrm>
            <a:off x="-36513" y="57150"/>
            <a:ext cx="1246188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5" name="TextBox 7"/>
          <p:cNvSpPr txBox="1">
            <a:spLocks noChangeArrowheads="1"/>
          </p:cNvSpPr>
          <p:nvPr/>
        </p:nvSpPr>
        <p:spPr bwMode="auto">
          <a:xfrm>
            <a:off x="1068388" y="444500"/>
            <a:ext cx="237331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  <a:latin typeface="Arial Black" pitchFamily="34" charset="0"/>
                <a:cs typeface="Tahoma" pitchFamily="34" charset="0"/>
              </a:rPr>
              <a:t>АРМИЯ РОССИИ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175" y="9017000"/>
            <a:ext cx="685482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spc="-100" dirty="0">
                <a:solidFill>
                  <a:srgbClr val="FF0000"/>
                </a:solidFill>
                <a:latin typeface="a_StamperRg&amp;Bt" panose="040F0703050807070607" pitchFamily="82" charset="-52"/>
                <a:cs typeface="Aharoni" panose="02010803020104030203" pitchFamily="2" charset="-79"/>
              </a:rPr>
              <a:t>Б</a:t>
            </a:r>
            <a:r>
              <a:rPr lang="ru-RU" sz="2000" spc="-100" dirty="0">
                <a:latin typeface="a_StamperRg&amp;Bt" panose="040F0703050807070607" pitchFamily="82" charset="-52"/>
                <a:cs typeface="Aharoni" panose="02010803020104030203" pitchFamily="2" charset="-79"/>
              </a:rPr>
              <a:t>оевой </a:t>
            </a:r>
            <a:r>
              <a:rPr lang="ru-RU" sz="2400" spc="-100" dirty="0">
                <a:solidFill>
                  <a:srgbClr val="FF0000"/>
                </a:solidFill>
                <a:latin typeface="a_StamperRg&amp;Bt" panose="040F0703050807070607" pitchFamily="82" charset="-52"/>
                <a:cs typeface="Aharoni" panose="02010803020104030203" pitchFamily="2" charset="-79"/>
              </a:rPr>
              <a:t>а</a:t>
            </a:r>
            <a:r>
              <a:rPr lang="ru-RU" sz="2000" spc="-100" dirty="0">
                <a:latin typeface="a_StamperRg&amp;Bt" panose="040F0703050807070607" pitchFamily="82" charset="-52"/>
                <a:cs typeface="Aharoni" panose="02010803020104030203" pitchFamily="2" charset="-79"/>
              </a:rPr>
              <a:t>рмейский </a:t>
            </a:r>
            <a:r>
              <a:rPr lang="ru-RU" sz="2400" spc="-100" dirty="0">
                <a:solidFill>
                  <a:srgbClr val="FF0000"/>
                </a:solidFill>
                <a:latin typeface="a_StamperRg&amp;Bt" panose="040F0703050807070607" pitchFamily="82" charset="-52"/>
                <a:cs typeface="Aharoni" panose="02010803020104030203" pitchFamily="2" charset="-79"/>
              </a:rPr>
              <a:t>р</a:t>
            </a:r>
            <a:r>
              <a:rPr lang="ru-RU" sz="2000" spc="-100" dirty="0">
                <a:latin typeface="a_StamperRg&amp;Bt" panose="040F0703050807070607" pitchFamily="82" charset="-52"/>
                <a:cs typeface="Aharoni" panose="02010803020104030203" pitchFamily="2" charset="-79"/>
              </a:rPr>
              <a:t>езерв </a:t>
            </a:r>
            <a:r>
              <a:rPr lang="ru-RU" sz="2400" spc="-100" dirty="0">
                <a:solidFill>
                  <a:srgbClr val="FF0000"/>
                </a:solidFill>
                <a:latin typeface="a_StamperRg&amp;Bt" panose="040F0703050807070607" pitchFamily="82" charset="-52"/>
                <a:cs typeface="Aharoni" panose="02010803020104030203" pitchFamily="2" charset="-79"/>
              </a:rPr>
              <a:t>С</a:t>
            </a:r>
            <a:r>
              <a:rPr lang="ru-RU" sz="2000" spc="-100" dirty="0">
                <a:latin typeface="a_StamperRg&amp;Bt" panose="040F0703050807070607" pitchFamily="82" charset="-52"/>
                <a:cs typeface="Aharoni" panose="02010803020104030203" pitchFamily="2" charset="-79"/>
              </a:rPr>
              <a:t>траны</a:t>
            </a:r>
          </a:p>
        </p:txBody>
      </p:sp>
      <p:pic>
        <p:nvPicPr>
          <p:cNvPr id="14347" name="Рисунок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0988" y="26988"/>
            <a:ext cx="1468437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50" name="Rectangle 14"/>
          <p:cNvSpPr>
            <a:spLocks noChangeArrowheads="1"/>
          </p:cNvSpPr>
          <p:nvPr/>
        </p:nvSpPr>
        <p:spPr bwMode="auto">
          <a:xfrm>
            <a:off x="981075" y="1423988"/>
            <a:ext cx="4895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400">
                <a:solidFill>
                  <a:srgbClr val="FF0000"/>
                </a:solidFill>
              </a:rPr>
              <a:t>команда вежливых людей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В Москве непривитых студентов перестанут допускать к очным занятиям | Общая  Газета"/>
          <p:cNvPicPr/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268760" y="200472"/>
            <a:ext cx="533710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146" name="Picture 2" descr="D:\документы\медиа\13.07\skshu_kavkaz_2020_19.09.2020_1200_3-881x5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4118" y="3477176"/>
            <a:ext cx="4392994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7" name="Picture 3" descr="D:\документы\медиа\13.07\wr-9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079360" y="6753200"/>
            <a:ext cx="459000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3556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0988" y="26988"/>
            <a:ext cx="1468437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7" name="Группа 189"/>
          <p:cNvGrpSpPr>
            <a:grpSpLocks/>
          </p:cNvGrpSpPr>
          <p:nvPr/>
        </p:nvGrpSpPr>
        <p:grpSpPr bwMode="auto">
          <a:xfrm>
            <a:off x="5661025" y="-46038"/>
            <a:ext cx="1252538" cy="9967913"/>
            <a:chOff x="5661248" y="-46489"/>
            <a:chExt cx="1252531" cy="9968041"/>
          </a:xfrm>
        </p:grpSpPr>
        <p:grpSp>
          <p:nvGrpSpPr>
            <p:cNvPr id="24582" name="Группа 190"/>
            <p:cNvGrpSpPr>
              <a:grpSpLocks/>
            </p:cNvGrpSpPr>
            <p:nvPr/>
          </p:nvGrpSpPr>
          <p:grpSpPr bwMode="auto"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24762" name="Picture 3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763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4583" name="Группа 191"/>
            <p:cNvGrpSpPr>
              <a:grpSpLocks/>
            </p:cNvGrpSpPr>
            <p:nvPr/>
          </p:nvGrpSpPr>
          <p:grpSpPr bwMode="auto"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193" name="Овал 192"/>
              <p:cNvSpPr/>
              <p:nvPr/>
            </p:nvSpPr>
            <p:spPr>
              <a:xfrm rot="1800000">
                <a:off x="6610568" y="891982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4" name="Овал 193"/>
              <p:cNvSpPr/>
              <p:nvPr/>
            </p:nvSpPr>
            <p:spPr>
              <a:xfrm rot="1800000">
                <a:off x="6334344" y="118860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5" name="Овал 194"/>
              <p:cNvSpPr/>
              <p:nvPr/>
            </p:nvSpPr>
            <p:spPr>
              <a:xfrm rot="1800000">
                <a:off x="6334344" y="113462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6" name="Овал 195"/>
              <p:cNvSpPr/>
              <p:nvPr/>
            </p:nvSpPr>
            <p:spPr>
              <a:xfrm rot="1800000">
                <a:off x="6334344" y="1077476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7" name="Овал 196"/>
              <p:cNvSpPr/>
              <p:nvPr/>
            </p:nvSpPr>
            <p:spPr>
              <a:xfrm rot="1800000">
                <a:off x="6334344" y="102508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8" name="Овал 197"/>
              <p:cNvSpPr/>
              <p:nvPr/>
            </p:nvSpPr>
            <p:spPr>
              <a:xfrm rot="1800000">
                <a:off x="6334344" y="97111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9" name="Овал 198"/>
              <p:cNvSpPr/>
              <p:nvPr/>
            </p:nvSpPr>
            <p:spPr>
              <a:xfrm rot="1800000">
                <a:off x="6334344" y="91713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0" name="Овал 199"/>
              <p:cNvSpPr/>
              <p:nvPr/>
            </p:nvSpPr>
            <p:spPr>
              <a:xfrm rot="1800000">
                <a:off x="6334344" y="85998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1" name="Овал 200"/>
              <p:cNvSpPr/>
              <p:nvPr/>
            </p:nvSpPr>
            <p:spPr>
              <a:xfrm rot="1800000">
                <a:off x="6334344" y="80759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2" name="Овал 201"/>
              <p:cNvSpPr/>
              <p:nvPr/>
            </p:nvSpPr>
            <p:spPr>
              <a:xfrm rot="1800000">
                <a:off x="6334344" y="75362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44" y="70123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44" y="64408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44" y="59010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44" y="55200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44" y="498031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44" y="440880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44" y="38849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44" y="33451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44" y="280541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44" y="223390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44" y="17100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44" y="11702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44" y="6463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44" y="748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44" y="-46489"/>
                <a:ext cx="79375" cy="76202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44" y="248084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44" y="242686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44" y="236971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44" y="231574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44" y="226335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44" y="2209378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44" y="2152227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44" y="2099840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44" y="204586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44" y="1991888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44" y="193473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44" y="188234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44" y="184424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44" y="179027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44" y="173312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44" y="167914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44" y="162675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44" y="1572783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44" y="151563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44" y="146324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44" y="140926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44" y="1355292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44" y="1298141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44" y="124575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44" y="3719110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44" y="366672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44" y="3609571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44" y="355559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44" y="3501620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44" y="344923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44" y="3392081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44" y="3338106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44" y="328571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44" y="3231741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44" y="3174590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44" y="3120615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44" y="308251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44" y="303012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44" y="2971388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44" y="2919000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44" y="2865024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44" y="2812636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44" y="275548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44" y="270150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44" y="2647534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44" y="2595146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44" y="253799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44" y="2484020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44" y="499230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44" y="493991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44" y="488276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44" y="4828787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44" y="477639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44" y="472242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44" y="466527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44" y="461129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44" y="455890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44" y="4504933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44" y="4447782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44" y="439539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44" y="435570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44" y="430331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44" y="424616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44" y="419219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44" y="413980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44" y="408582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44" y="4028676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44" y="3974701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44" y="392231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44" y="386833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44" y="381118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1169" y="3773086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43869" y="624009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43869" y="618611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43869" y="612896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43869" y="607499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43869" y="602260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43869" y="596862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43869" y="591147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43869" y="585908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43869" y="580511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3869" y="5751137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3869" y="5693986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3869" y="564159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3869" y="560349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3869" y="5549521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3869" y="549237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3869" y="5438395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3869" y="538600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3869" y="533203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3869" y="5274880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3869" y="522249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3869" y="516851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3869" y="5114540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3869" y="5057390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37519" y="500500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3869" y="753074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3869" y="7478359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3869" y="742120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3869" y="7367232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3869" y="731484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3869" y="726086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3869" y="720371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3869" y="7149742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3869" y="709735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3869" y="7043378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3869" y="6986227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3869" y="6933839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3869" y="689415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3869" y="684176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3869" y="678461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3869" y="673063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3869" y="667824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3869" y="662427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3869" y="656712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3869" y="6513146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3869" y="646075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3869" y="6406782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3869" y="6349631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3869" y="629724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3869" y="877060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3869" y="8716625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3869" y="8659474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3869" y="8607085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3869" y="8553110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3869" y="850072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3869" y="8443571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3869" y="838959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3869" y="8335620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3869" y="8283231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3869" y="822608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3869" y="8172105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3869" y="813400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3869" y="8080029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3869" y="8022878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3869" y="797049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3869" y="7916514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3869" y="786412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3869" y="7806975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3869" y="7752999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3869" y="7699024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3869" y="764663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3869" y="7589485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3869" y="7535510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3869" y="897380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3869" y="891982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3869" y="886267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3869" y="880870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664542" y="890236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707405" y="8883314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748680" y="8865852"/>
                <a:ext cx="80962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791542" y="884838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832816" y="883092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</p:grpSp>
      <p:sp>
        <p:nvSpPr>
          <p:cNvPr id="5" name="Прямоугольник 4"/>
          <p:cNvSpPr/>
          <p:nvPr/>
        </p:nvSpPr>
        <p:spPr>
          <a:xfrm rot="20632764">
            <a:off x="-3482975" y="438150"/>
            <a:ext cx="14041438" cy="4586288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20544549">
            <a:off x="214313" y="712788"/>
            <a:ext cx="6962775" cy="46466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возможность пройти подготовку, переподготовку или повышение квалификации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в</a:t>
            </a:r>
            <a:r>
              <a:rPr lang="ru-RU" sz="2800" dirty="0">
                <a:solidFill>
                  <a:prstClr val="black"/>
                </a:solidFill>
                <a:latin typeface="a_StamperRg&amp;Bt" panose="040F0703050807070607" pitchFamily="82" charset="-52"/>
                <a:cs typeface="+mn-cs"/>
              </a:rPr>
              <a:t> </a:t>
            </a:r>
            <a:r>
              <a:rPr lang="ru-RU" sz="3600" dirty="0">
                <a:solidFill>
                  <a:srgbClr val="FF0000"/>
                </a:solidFill>
                <a:latin typeface="a_StamperRg&amp;Bt" panose="040F0703050807070607" pitchFamily="82" charset="-52"/>
                <a:cs typeface="+mn-cs"/>
              </a:rPr>
              <a:t>35</a:t>
            </a:r>
            <a:r>
              <a:rPr lang="ru-RU" sz="2800" dirty="0">
                <a:solidFill>
                  <a:prstClr val="black"/>
                </a:solidFill>
                <a:latin typeface="a_StamperRg&amp;Bt" panose="040F0703050807070607" pitchFamily="82" charset="-52"/>
                <a:cs typeface="+mn-cs"/>
              </a:rPr>
              <a:t>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вузах </a:t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</a:b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Минобороны России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По </a:t>
            </a:r>
            <a:r>
              <a:rPr lang="ru-RU" sz="3600" dirty="0">
                <a:solidFill>
                  <a:srgbClr val="FF0000"/>
                </a:solidFill>
                <a:latin typeface="a_StamperRg&amp;Bt" panose="040F0703050807070607" pitchFamily="82" charset="-52"/>
                <a:cs typeface="+mn-cs"/>
              </a:rPr>
              <a:t>159</a:t>
            </a:r>
            <a:r>
              <a:rPr lang="ru-RU" sz="2800" dirty="0">
                <a:solidFill>
                  <a:prstClr val="black"/>
                </a:solidFill>
                <a:latin typeface="a_StamperRg&amp;Bt" panose="040F0703050807070607" pitchFamily="82" charset="-52"/>
                <a:cs typeface="+mn-cs"/>
              </a:rPr>
              <a:t>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гражданским специальностям и профессиям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solidFill>
                <a:prstClr val="black"/>
              </a:solidFill>
              <a:latin typeface="a_StamperRg&amp;Bt" panose="040F0703050807070607" pitchFamily="82" charset="-52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0632764">
            <a:off x="-3254375" y="5832475"/>
            <a:ext cx="14041438" cy="3121025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20607925">
            <a:off x="-4763" y="6370638"/>
            <a:ext cx="6964363" cy="22463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совершенствование навыков владения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иностранными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 языками с их носителями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В ходе совместных мероприятий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/>
          </p:cNvPicPr>
          <p:nvPr/>
        </p:nvPicPr>
        <p:blipFill rotWithShape="1">
          <a:blip r:embed="rId2"/>
          <a:srcRect l="10638" t="3888" r="3750" b="9815"/>
          <a:stretch/>
        </p:blipFill>
        <p:spPr>
          <a:xfrm>
            <a:off x="2061368" y="6753200"/>
            <a:ext cx="4680000" cy="302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194" name="Picture 2" descr="D:\документы\медиа\13.07\scale_1200 (2)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16632" y="128464"/>
            <a:ext cx="4680000" cy="309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8195" name="Picture 3" descr="D:\документы\медиа\13.07\unnamed (6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49288" y="3296816"/>
            <a:ext cx="4572000" cy="3365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5604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0988" y="26988"/>
            <a:ext cx="1468437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5" name="Группа 191"/>
          <p:cNvGrpSpPr>
            <a:grpSpLocks/>
          </p:cNvGrpSpPr>
          <p:nvPr/>
        </p:nvGrpSpPr>
        <p:grpSpPr bwMode="auto">
          <a:xfrm>
            <a:off x="5661025" y="-46038"/>
            <a:ext cx="1252538" cy="9967913"/>
            <a:chOff x="5661248" y="-46489"/>
            <a:chExt cx="1252531" cy="9968041"/>
          </a:xfrm>
        </p:grpSpPr>
        <p:grpSp>
          <p:nvGrpSpPr>
            <p:cNvPr id="26632" name="Группа 192"/>
            <p:cNvGrpSpPr>
              <a:grpSpLocks/>
            </p:cNvGrpSpPr>
            <p:nvPr/>
          </p:nvGrpSpPr>
          <p:grpSpPr bwMode="auto"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26812" name="Picture 3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6813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6633" name="Группа 193"/>
            <p:cNvGrpSpPr>
              <a:grpSpLocks/>
            </p:cNvGrpSpPr>
            <p:nvPr/>
          </p:nvGrpSpPr>
          <p:grpSpPr bwMode="auto"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195" name="Овал 194"/>
              <p:cNvSpPr/>
              <p:nvPr/>
            </p:nvSpPr>
            <p:spPr>
              <a:xfrm rot="1800000">
                <a:off x="6610568" y="891982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6" name="Овал 195"/>
              <p:cNvSpPr/>
              <p:nvPr/>
            </p:nvSpPr>
            <p:spPr>
              <a:xfrm rot="1800000">
                <a:off x="6334344" y="118860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7" name="Овал 196"/>
              <p:cNvSpPr/>
              <p:nvPr/>
            </p:nvSpPr>
            <p:spPr>
              <a:xfrm rot="1800000">
                <a:off x="6334344" y="113462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8" name="Овал 197"/>
              <p:cNvSpPr/>
              <p:nvPr/>
            </p:nvSpPr>
            <p:spPr>
              <a:xfrm rot="1800000">
                <a:off x="6334344" y="1077476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9" name="Овал 198"/>
              <p:cNvSpPr/>
              <p:nvPr/>
            </p:nvSpPr>
            <p:spPr>
              <a:xfrm rot="1800000">
                <a:off x="6334344" y="102508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0" name="Овал 199"/>
              <p:cNvSpPr/>
              <p:nvPr/>
            </p:nvSpPr>
            <p:spPr>
              <a:xfrm rot="1800000">
                <a:off x="6334344" y="97111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1" name="Овал 200"/>
              <p:cNvSpPr/>
              <p:nvPr/>
            </p:nvSpPr>
            <p:spPr>
              <a:xfrm rot="1800000">
                <a:off x="6334344" y="91713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2" name="Овал 201"/>
              <p:cNvSpPr/>
              <p:nvPr/>
            </p:nvSpPr>
            <p:spPr>
              <a:xfrm rot="1800000">
                <a:off x="6334344" y="85998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44" y="80759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44" y="75362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44" y="70123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44" y="64408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44" y="59010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44" y="55200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44" y="498031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44" y="440880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44" y="38849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44" y="33451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44" y="280541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44" y="223390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44" y="17100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44" y="11702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44" y="6463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44" y="748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44" y="-46489"/>
                <a:ext cx="79375" cy="76202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44" y="248084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44" y="242686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44" y="236971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44" y="231574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44" y="226335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44" y="2209378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44" y="2152227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44" y="2099840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44" y="204586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44" y="1991888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44" y="193473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44" y="188234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44" y="184424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44" y="179027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44" y="173312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44" y="167914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44" y="162675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44" y="1572783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44" y="151563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44" y="146324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44" y="140926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44" y="1355292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44" y="1298141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44" y="124575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44" y="3719110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44" y="366672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44" y="3609571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44" y="355559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44" y="3501620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44" y="344923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44" y="3392081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44" y="3338106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44" y="328571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44" y="3231741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44" y="3174590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44" y="3120615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44" y="308251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44" y="303012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44" y="2971388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44" y="2919000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44" y="2865024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44" y="2812636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44" y="275548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44" y="270150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44" y="2647534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44" y="2595146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44" y="253799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44" y="2484020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44" y="499230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44" y="493991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44" y="488276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44" y="4828787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44" y="477639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44" y="472242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44" y="466527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44" y="461129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44" y="455890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44" y="4504933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44" y="4447782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44" y="439539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44" y="435570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44" y="430331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44" y="424616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44" y="419219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44" y="413980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44" y="408582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44" y="4028676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44" y="3974701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44" y="392231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4344" y="386833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34344" y="381118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31169" y="3773086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43869" y="624009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43869" y="618611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43869" y="612896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43869" y="607499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43869" y="602260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43869" y="596862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43869" y="591147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3869" y="585908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3869" y="580511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3869" y="5751137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3869" y="5693986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3869" y="564159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3869" y="560349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3869" y="5549521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3869" y="549237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3869" y="5438395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3869" y="538600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3869" y="533203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3869" y="5274880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3869" y="522249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3869" y="516851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43869" y="5114540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3869" y="5057390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37519" y="500500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3869" y="753074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3869" y="7478359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3869" y="742120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3869" y="7367232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3869" y="731484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3869" y="726086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3869" y="720371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3869" y="7149742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3869" y="709735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3869" y="7043378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3869" y="6986227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3869" y="6933839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3869" y="689415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3869" y="684176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3869" y="678461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3869" y="673063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3869" y="667824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3869" y="662427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3869" y="656712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3869" y="6513146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3869" y="646075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3869" y="6406782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3869" y="6349631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3869" y="629724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3869" y="877060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3869" y="8716625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3869" y="8659474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3869" y="8607085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3869" y="8553110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3869" y="850072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3869" y="8443571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3869" y="838959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3869" y="8335620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3869" y="8283231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3869" y="822608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3869" y="8172105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3869" y="813400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3869" y="8080029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3869" y="8022878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3869" y="797049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3869" y="7916514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3869" y="786412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3869" y="7806975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3869" y="7752999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3869" y="7699024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3869" y="764663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3869" y="7589485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3869" y="7535510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3869" y="897380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3869" y="891982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343869" y="886267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343869" y="880870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664542" y="890236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707405" y="8883314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748680" y="8865852"/>
                <a:ext cx="80962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1" name="Овал 370"/>
              <p:cNvSpPr/>
              <p:nvPr/>
            </p:nvSpPr>
            <p:spPr>
              <a:xfrm rot="1800000">
                <a:off x="6791542" y="884838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2" name="Овал 371"/>
              <p:cNvSpPr/>
              <p:nvPr/>
            </p:nvSpPr>
            <p:spPr>
              <a:xfrm rot="1800000">
                <a:off x="6832816" y="883092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</p:grpSp>
      <p:sp>
        <p:nvSpPr>
          <p:cNvPr id="5" name="Прямоугольник 4"/>
          <p:cNvSpPr/>
          <p:nvPr/>
        </p:nvSpPr>
        <p:spPr>
          <a:xfrm rot="20632764">
            <a:off x="-3779838" y="479425"/>
            <a:ext cx="14041438" cy="2449513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0632764">
            <a:off x="-3295650" y="6731000"/>
            <a:ext cx="14041438" cy="2447925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0632764">
            <a:off x="-3059113" y="3470275"/>
            <a:ext cx="14041438" cy="2447925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20607925">
            <a:off x="157163" y="6731000"/>
            <a:ext cx="6962775" cy="22463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ctr">
              <a:defRPr sz="2800">
                <a:solidFill>
                  <a:schemeClr val="tx1"/>
                </a:solidFill>
                <a:latin typeface="a_StamperRg&amp;Bt" panose="040F0703050807070607" pitchFamily="82" charset="-52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Размещение и проживание   на полигоне в автономных полевых лагерях в соответствии с лучшими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мировыми стандартами</a:t>
            </a:r>
          </a:p>
        </p:txBody>
      </p:sp>
      <p:sp>
        <p:nvSpPr>
          <p:cNvPr id="10" name="Прямоугольник 9"/>
          <p:cNvSpPr/>
          <p:nvPr/>
        </p:nvSpPr>
        <p:spPr>
          <a:xfrm rot="20615497">
            <a:off x="-122238" y="979488"/>
            <a:ext cx="6935788" cy="1512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ГОСУДАРСТВЕННЫЕ ГАРАНТИИ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БЕСПЛАТНОГО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ОКАЗАНИЯ МЕДИЦИНСКОЙ ПОМОЩИ </a:t>
            </a:r>
          </a:p>
        </p:txBody>
      </p:sp>
      <p:sp>
        <p:nvSpPr>
          <p:cNvPr id="11" name="Прямоугольник 10"/>
          <p:cNvSpPr/>
          <p:nvPr/>
        </p:nvSpPr>
        <p:spPr>
          <a:xfrm rot="20615497">
            <a:off x="-903288" y="4144963"/>
            <a:ext cx="8367713" cy="151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Квалифицированное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Медицинское обслуживание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 учреждениях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минобороны России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D:\документы\медиа\13.07\wr-960 (1)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60648" y="111262"/>
            <a:ext cx="468000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765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150" y="3440113"/>
            <a:ext cx="6089650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Прямоугольник 3"/>
          <p:cNvSpPr>
            <a:spLocks noChangeArrowheads="1"/>
          </p:cNvSpPr>
          <p:nvPr/>
        </p:nvSpPr>
        <p:spPr bwMode="auto">
          <a:xfrm>
            <a:off x="4508500" y="6259513"/>
            <a:ext cx="20891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мобильный модульный банк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/>
              <a:ext uri="{28A0092B-C50C-407E-A947-70E740481C1C}"/>
            </a:extLst>
          </a:blip>
          <a:stretch>
            <a:fillRect/>
          </a:stretch>
        </p:blipFill>
        <p:spPr>
          <a:xfrm>
            <a:off x="260648" y="6753200"/>
            <a:ext cx="468000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7653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0988" y="26988"/>
            <a:ext cx="1468437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Прямоугольник 382"/>
          <p:cNvSpPr/>
          <p:nvPr/>
        </p:nvSpPr>
        <p:spPr>
          <a:xfrm rot="20632764">
            <a:off x="-2784475" y="6805613"/>
            <a:ext cx="14041438" cy="936625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8674" name="Группа 189"/>
          <p:cNvGrpSpPr>
            <a:grpSpLocks/>
          </p:cNvGrpSpPr>
          <p:nvPr/>
        </p:nvGrpSpPr>
        <p:grpSpPr bwMode="auto">
          <a:xfrm>
            <a:off x="5661025" y="-46038"/>
            <a:ext cx="1252538" cy="9967913"/>
            <a:chOff x="5661248" y="-46489"/>
            <a:chExt cx="1252531" cy="9968041"/>
          </a:xfrm>
        </p:grpSpPr>
        <p:grpSp>
          <p:nvGrpSpPr>
            <p:cNvPr id="28687" name="Группа 190"/>
            <p:cNvGrpSpPr>
              <a:grpSpLocks/>
            </p:cNvGrpSpPr>
            <p:nvPr/>
          </p:nvGrpSpPr>
          <p:grpSpPr bwMode="auto"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28867" name="Picture 3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8868" name="Picture 2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8688" name="Группа 191"/>
            <p:cNvGrpSpPr>
              <a:grpSpLocks/>
            </p:cNvGrpSpPr>
            <p:nvPr/>
          </p:nvGrpSpPr>
          <p:grpSpPr bwMode="auto"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193" name="Овал 192"/>
              <p:cNvSpPr/>
              <p:nvPr/>
            </p:nvSpPr>
            <p:spPr>
              <a:xfrm rot="1800000">
                <a:off x="6610568" y="8919827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4" name="Овал 193"/>
              <p:cNvSpPr/>
              <p:nvPr/>
            </p:nvSpPr>
            <p:spPr>
              <a:xfrm rot="1800000">
                <a:off x="6334344" y="1188603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5" name="Овал 194"/>
              <p:cNvSpPr/>
              <p:nvPr/>
            </p:nvSpPr>
            <p:spPr>
              <a:xfrm rot="1800000">
                <a:off x="6334344" y="1134627"/>
                <a:ext cx="79375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6" name="Овал 195"/>
              <p:cNvSpPr/>
              <p:nvPr/>
            </p:nvSpPr>
            <p:spPr>
              <a:xfrm rot="1800000">
                <a:off x="6334344" y="1077476"/>
                <a:ext cx="79375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7" name="Овал 196"/>
              <p:cNvSpPr/>
              <p:nvPr/>
            </p:nvSpPr>
            <p:spPr>
              <a:xfrm rot="1800000">
                <a:off x="6334344" y="1025088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8" name="Овал 197"/>
              <p:cNvSpPr/>
              <p:nvPr/>
            </p:nvSpPr>
            <p:spPr>
              <a:xfrm rot="1800000">
                <a:off x="6334344" y="971112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9" name="Овал 198"/>
              <p:cNvSpPr/>
              <p:nvPr/>
            </p:nvSpPr>
            <p:spPr>
              <a:xfrm rot="1800000">
                <a:off x="6334344" y="917136"/>
                <a:ext cx="79375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0" name="Овал 199"/>
              <p:cNvSpPr/>
              <p:nvPr/>
            </p:nvSpPr>
            <p:spPr>
              <a:xfrm rot="1800000">
                <a:off x="6334344" y="859986"/>
                <a:ext cx="79375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1" name="Овал 200"/>
              <p:cNvSpPr/>
              <p:nvPr/>
            </p:nvSpPr>
            <p:spPr>
              <a:xfrm rot="1800000">
                <a:off x="6334344" y="807598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2" name="Овал 201"/>
              <p:cNvSpPr/>
              <p:nvPr/>
            </p:nvSpPr>
            <p:spPr>
              <a:xfrm rot="1800000">
                <a:off x="6334344" y="753622"/>
                <a:ext cx="79375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44" y="701234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44" y="644083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44" y="590107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44" y="552007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44" y="498031"/>
                <a:ext cx="79375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44" y="440880"/>
                <a:ext cx="79375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44" y="388493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44" y="334517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44" y="280541"/>
                <a:ext cx="79375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44" y="223390"/>
                <a:ext cx="79375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44" y="171002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44" y="117026"/>
                <a:ext cx="79375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44" y="64638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44" y="7488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44" y="-46489"/>
                <a:ext cx="79375" cy="76202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44" y="2480845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44" y="2426869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44" y="2369718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44" y="2315742"/>
                <a:ext cx="79375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44" y="2263354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44" y="2209378"/>
                <a:ext cx="79375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44" y="2152227"/>
                <a:ext cx="79375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44" y="2099840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44" y="2045864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44" y="1991888"/>
                <a:ext cx="79375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44" y="1934737"/>
                <a:ext cx="79375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44" y="1882349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44" y="1844248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44" y="1790273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44" y="1733122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44" y="1679146"/>
                <a:ext cx="79375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44" y="1626759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44" y="1572783"/>
                <a:ext cx="79375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44" y="1515632"/>
                <a:ext cx="79375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44" y="1463243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44" y="1409268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44" y="1355292"/>
                <a:ext cx="79375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44" y="1298141"/>
                <a:ext cx="79375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44" y="1245754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44" y="3719110"/>
                <a:ext cx="79375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44" y="3666722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44" y="3609571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44" y="3555595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44" y="3501620"/>
                <a:ext cx="79375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44" y="3449232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44" y="3392081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44" y="3338106"/>
                <a:ext cx="79375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44" y="3285717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44" y="3231741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44" y="3174590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44" y="3120615"/>
                <a:ext cx="79375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44" y="3082514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44" y="3030127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44" y="2971388"/>
                <a:ext cx="79375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44" y="2919000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44" y="2865024"/>
                <a:ext cx="79375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44" y="2812636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44" y="2755485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44" y="2701509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44" y="2647534"/>
                <a:ext cx="79375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44" y="2595146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44" y="2537995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44" y="2484020"/>
                <a:ext cx="79375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44" y="4992302"/>
                <a:ext cx="79375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44" y="4939913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44" y="4882762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44" y="4828787"/>
                <a:ext cx="79375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44" y="4776399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44" y="4722423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44" y="4665273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44" y="4611297"/>
                <a:ext cx="79375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44" y="4558908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44" y="4504933"/>
                <a:ext cx="79375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44" y="4447782"/>
                <a:ext cx="79375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44" y="4395394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44" y="4355706"/>
                <a:ext cx="79375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44" y="4303318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44" y="4246167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44" y="4192192"/>
                <a:ext cx="79375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44" y="4139803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44" y="4085827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44" y="4028676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44" y="3974701"/>
                <a:ext cx="79375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44" y="3922313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44" y="3868337"/>
                <a:ext cx="79375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44" y="3811187"/>
                <a:ext cx="79375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1169" y="3773086"/>
                <a:ext cx="80963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43869" y="6240093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43869" y="6186117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43869" y="6128966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43869" y="6074991"/>
                <a:ext cx="80963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43869" y="6022602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43869" y="5968626"/>
                <a:ext cx="80963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43869" y="5911476"/>
                <a:ext cx="80963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43869" y="5859088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43869" y="5805112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3869" y="5751137"/>
                <a:ext cx="80963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3869" y="5693986"/>
                <a:ext cx="80963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3869" y="5641597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3869" y="5603497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3869" y="5549521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3869" y="5492370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3869" y="5438395"/>
                <a:ext cx="80963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3869" y="5386007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3869" y="5332031"/>
                <a:ext cx="80963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3869" y="5274880"/>
                <a:ext cx="80963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3869" y="5222492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3869" y="5168516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3869" y="5114540"/>
                <a:ext cx="80963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3869" y="5057390"/>
                <a:ext cx="80963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37519" y="5005002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3869" y="7530746"/>
                <a:ext cx="80963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3869" y="7478359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3869" y="7421208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3869" y="7367232"/>
                <a:ext cx="80963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3869" y="7314844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3869" y="7260868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3869" y="7203717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3869" y="7149742"/>
                <a:ext cx="80963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3869" y="7097354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3869" y="7043378"/>
                <a:ext cx="80963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3869" y="6986227"/>
                <a:ext cx="80963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3869" y="6933839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3869" y="6894151"/>
                <a:ext cx="80963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3869" y="6841763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3869" y="6784612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3869" y="6730636"/>
                <a:ext cx="80963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3869" y="6678248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3869" y="6624273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3869" y="6567122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3869" y="6513146"/>
                <a:ext cx="80963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3869" y="6460758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3869" y="6406782"/>
                <a:ext cx="80963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3869" y="6349631"/>
                <a:ext cx="80963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3869" y="6297244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3869" y="8770600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3869" y="8716625"/>
                <a:ext cx="80963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3869" y="8659474"/>
                <a:ext cx="80963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3869" y="8607085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3869" y="8553110"/>
                <a:ext cx="80963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3869" y="8500722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3869" y="8443571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3869" y="8389596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3869" y="8335620"/>
                <a:ext cx="80963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3869" y="8283231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3869" y="8226080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3869" y="8172105"/>
                <a:ext cx="80963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3869" y="8134004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3869" y="8080029"/>
                <a:ext cx="80963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3869" y="8022878"/>
                <a:ext cx="80963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3869" y="7970490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3869" y="7916514"/>
                <a:ext cx="80963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3869" y="7864126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3869" y="7806975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3869" y="7752999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3869" y="7699024"/>
                <a:ext cx="80963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3869" y="7646636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3869" y="7589485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3869" y="7535510"/>
                <a:ext cx="80963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3869" y="8973803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3869" y="8919827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3869" y="8862677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3869" y="8808701"/>
                <a:ext cx="80963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664542" y="8902364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707405" y="8883314"/>
                <a:ext cx="79375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748680" y="8865852"/>
                <a:ext cx="80962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791542" y="8848388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832816" y="8830926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</p:grpSp>
      <p:sp>
        <p:nvSpPr>
          <p:cNvPr id="6" name="Прямоугольник 5"/>
          <p:cNvSpPr/>
          <p:nvPr/>
        </p:nvSpPr>
        <p:spPr>
          <a:xfrm rot="20632764">
            <a:off x="-3208338" y="1485900"/>
            <a:ext cx="14041438" cy="1366838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0632764">
            <a:off x="-3417888" y="4914900"/>
            <a:ext cx="14041438" cy="1943100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20632764">
            <a:off x="-3308350" y="3011488"/>
            <a:ext cx="14041438" cy="1728787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 rot="20620535">
            <a:off x="-1260475" y="3154363"/>
            <a:ext cx="8912225" cy="17287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ЗА</a:t>
            </a:r>
            <a:r>
              <a:rPr lang="ru-RU" spc="-100" dirty="0">
                <a:solidFill>
                  <a:schemeClr val="tx1"/>
                </a:solidFill>
                <a:latin typeface="a_StamperRg&amp;Bt"/>
              </a:rPr>
              <a:t> </a:t>
            </a:r>
            <a:r>
              <a:rPr lang="ru-RU" sz="2400" b="1" spc="-100" dirty="0">
                <a:solidFill>
                  <a:srgbClr val="FF0000"/>
                </a:solidFill>
                <a:latin typeface="a_StamperRg&amp;Bt"/>
              </a:rPr>
              <a:t>30</a:t>
            </a:r>
            <a:r>
              <a:rPr lang="ru-RU" spc="-100" dirty="0">
                <a:solidFill>
                  <a:schemeClr val="tx1"/>
                </a:solidFill>
                <a:latin typeface="a_StamperRg&amp;Bt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СУТОК ПРЕБЫВАНИЯ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 ВОЕННЫХ СБОРАХ: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ОФИЦЕР – ОТ </a:t>
            </a:r>
            <a:r>
              <a:rPr lang="ru-RU" sz="2400" b="1" spc="-100" dirty="0">
                <a:solidFill>
                  <a:srgbClr val="FF0000"/>
                </a:solidFill>
                <a:latin typeface="a_StamperRg&amp;Bt"/>
              </a:rPr>
              <a:t>30</a:t>
            </a:r>
            <a:r>
              <a:rPr lang="ru-RU" spc="-100" dirty="0">
                <a:solidFill>
                  <a:schemeClr val="tx1"/>
                </a:solidFill>
                <a:latin typeface="a_StamperRg&amp;Bt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ДО</a:t>
            </a:r>
            <a:r>
              <a:rPr lang="ru-RU" spc="-100" dirty="0">
                <a:solidFill>
                  <a:schemeClr val="tx1"/>
                </a:solidFill>
                <a:latin typeface="a_StamperRg&amp;Bt"/>
              </a:rPr>
              <a:t> </a:t>
            </a:r>
            <a:r>
              <a:rPr lang="ru-RU" sz="2400" b="1" spc="-100" dirty="0">
                <a:solidFill>
                  <a:srgbClr val="FF0000"/>
                </a:solidFill>
                <a:latin typeface="a_StamperRg&amp;Bt"/>
              </a:rPr>
              <a:t>46</a:t>
            </a:r>
            <a:r>
              <a:rPr lang="ru-RU" spc="-100" dirty="0">
                <a:solidFill>
                  <a:schemeClr val="tx1"/>
                </a:solidFill>
                <a:latin typeface="a_StamperRg&amp;Bt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ТЫС. РУБЛЕЙ;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СОЛДАТЫ, СЕРЖАНТЫ – ДО </a:t>
            </a:r>
            <a:r>
              <a:rPr lang="ru-RU" sz="2400" b="1" spc="-100" dirty="0">
                <a:solidFill>
                  <a:srgbClr val="FF0000"/>
                </a:solidFill>
                <a:latin typeface="a_StamperRg&amp;Bt"/>
              </a:rPr>
              <a:t>28</a:t>
            </a:r>
            <a:r>
              <a:rPr lang="ru-RU" spc="-100" dirty="0">
                <a:solidFill>
                  <a:schemeClr val="tx1"/>
                </a:solidFill>
                <a:latin typeface="a_StamperRg&amp;Bt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ТЫС. РУБ.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(В ЗАВИСИМОСТИ ОТ РЕГИОНА)</a:t>
            </a:r>
          </a:p>
        </p:txBody>
      </p:sp>
      <p:sp>
        <p:nvSpPr>
          <p:cNvPr id="3" name="Прямоугольник 2"/>
          <p:cNvSpPr/>
          <p:nvPr/>
        </p:nvSpPr>
        <p:spPr>
          <a:xfrm rot="20615497">
            <a:off x="-912813" y="5060950"/>
            <a:ext cx="8142288" cy="1943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ЕДИНОВРЕМЕННАЯ ДЕНЕЖНАЯ ВЫПЛАТА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ПРИ ЗАКЛЮЧЕНИИ НОВОГО КОНТРАКТА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ОФИЦЕР – ОТ </a:t>
            </a:r>
            <a:r>
              <a:rPr lang="ru-RU" sz="24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35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ДО </a:t>
            </a:r>
            <a:r>
              <a:rPr lang="ru-RU" sz="24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69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ТЫС. РУБ.;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СОЛДАТЫ, СЕРЖАНТЫ –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ОТ </a:t>
            </a:r>
            <a:r>
              <a:rPr lang="ru-RU" sz="24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17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ДО </a:t>
            </a:r>
            <a:r>
              <a:rPr lang="ru-RU" sz="24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42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ТЫС. РУБ.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(В ЗАВИСИМОСТИ ОТ СРОКА </a:t>
            </a:r>
            <a:endParaRPr lang="ru-RU" dirty="0">
              <a:solidFill>
                <a:schemeClr val="tx2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_StamperRg&amp;Bt" panose="040F0703050807070607" pitchFamily="82" charset="-5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ЗАКЛЮЧЕНИЯ КОНТРАКТА)</a:t>
            </a:r>
            <a:endParaRPr lang="ru-RU" dirty="0">
              <a:solidFill>
                <a:schemeClr val="tx2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_StamperRg&amp;Bt" panose="040F0703050807070607" pitchFamily="82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20615497">
            <a:off x="-2319338" y="1622425"/>
            <a:ext cx="10988676" cy="14049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ЗА </a:t>
            </a:r>
            <a:r>
              <a:rPr lang="ru-RU" sz="24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3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СУТОК ПРЕБЫВАНИЯ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 ТРЕНИРОВОЧНЫХ ЗАНЯТИЯХ: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ОФИЦЕР – ДО </a:t>
            </a:r>
            <a:r>
              <a:rPr lang="ru-RU" sz="24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5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ТЫС. РУБ.;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СЕРЖАНТЫ, СОЛДАТЫ – ДО </a:t>
            </a:r>
            <a:r>
              <a:rPr lang="ru-RU" sz="24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3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ТЫС. РУБ. </a:t>
            </a:r>
          </a:p>
        </p:txBody>
      </p:sp>
      <p:sp>
        <p:nvSpPr>
          <p:cNvPr id="188" name="Прямоугольник 187"/>
          <p:cNvSpPr/>
          <p:nvPr/>
        </p:nvSpPr>
        <p:spPr>
          <a:xfrm rot="20632764">
            <a:off x="-2393950" y="7766050"/>
            <a:ext cx="14041438" cy="1403350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89" name="Прямоугольник 188"/>
          <p:cNvSpPr/>
          <p:nvPr/>
        </p:nvSpPr>
        <p:spPr>
          <a:xfrm rot="20615497">
            <a:off x="-212725" y="7043738"/>
            <a:ext cx="6800850" cy="1044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при проведении занятий и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сборов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сохраняется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рабочее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место </a:t>
            </a:r>
            <a:b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 заработная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плата</a:t>
            </a:r>
            <a:endParaRPr lang="ru-RU" dirty="0">
              <a:solidFill>
                <a:schemeClr val="tx2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_StamperRg&amp;Bt" panose="040F0703050807070607" pitchFamily="82" charset="-52"/>
            </a:endParaRPr>
          </a:p>
        </p:txBody>
      </p:sp>
      <p:sp>
        <p:nvSpPr>
          <p:cNvPr id="373" name="Прямоугольник 372"/>
          <p:cNvSpPr/>
          <p:nvPr/>
        </p:nvSpPr>
        <p:spPr>
          <a:xfrm rot="20615497">
            <a:off x="-36513" y="8159750"/>
            <a:ext cx="6800851" cy="1330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предприятию, с которого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резервист направляется на сборы (занятия),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компенсируются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финансовые затраты </a:t>
            </a:r>
            <a:endParaRPr lang="ru-RU" dirty="0">
              <a:solidFill>
                <a:schemeClr val="tx2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_StamperRg&amp;Bt" panose="040F0703050807070607" pitchFamily="82" charset="-5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весь период его привлечения (задействования)</a:t>
            </a:r>
          </a:p>
        </p:txBody>
      </p:sp>
      <p:sp>
        <p:nvSpPr>
          <p:cNvPr id="374" name="Прямоугольник 373"/>
          <p:cNvSpPr/>
          <p:nvPr/>
        </p:nvSpPr>
        <p:spPr>
          <a:xfrm rot="20632764">
            <a:off x="-3465513" y="341313"/>
            <a:ext cx="14041438" cy="1081087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75" name="Прямоугольник 374"/>
          <p:cNvSpPr/>
          <p:nvPr/>
        </p:nvSpPr>
        <p:spPr>
          <a:xfrm rot="20615497">
            <a:off x="-2541588" y="533400"/>
            <a:ext cx="10987088" cy="1079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ЗА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Пребывание В резерве:</a:t>
            </a:r>
            <a:endParaRPr lang="ru-RU" dirty="0">
              <a:solidFill>
                <a:schemeClr val="tx2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_StamperRg&amp;Bt" panose="040F0703050807070607" pitchFamily="82" charset="-5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ОФИЦЕР – ДО </a:t>
            </a:r>
            <a:r>
              <a:rPr lang="ru-RU" sz="24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6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ТЫС. РУБ.;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СЕРЖАНТЫ, СОЛДАТЫ – ДО </a:t>
            </a:r>
            <a:r>
              <a:rPr lang="ru-RU" sz="24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4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ТЫС. РУБ. </a:t>
            </a:r>
          </a:p>
        </p:txBody>
      </p:sp>
      <p:pic>
        <p:nvPicPr>
          <p:cNvPr id="28686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37413" y="1716088"/>
            <a:ext cx="9729787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77825" y="301625"/>
            <a:ext cx="5829300" cy="728663"/>
          </a:xfrm>
          <a:prstGeom prst="rect">
            <a:avLst/>
          </a:prstGeom>
        </p:spPr>
        <p:txBody>
          <a:bodyPr lIns="125776" tIns="62888" rIns="125776" bIns="62888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dirty="0">
                <a:latin typeface="a_StamperRg&amp;Bt" panose="040F0703050807070607" pitchFamily="82" charset="-52"/>
              </a:rPr>
              <a:t>снаряжение</a:t>
            </a:r>
          </a:p>
        </p:txBody>
      </p:sp>
      <p:pic>
        <p:nvPicPr>
          <p:cNvPr id="21" name="Объект 6" descr="https://cont.ws/uploads/pic/2016/12/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99005" y="1016072"/>
            <a:ext cx="6354331" cy="43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2000" endA="300" endPos="35000" dir="5400000" sy="-100000" algn="bl" rotWithShape="0"/>
            <a:softEdge rad="127000"/>
          </a:effectLst>
        </p:spPr>
      </p:pic>
      <p:pic>
        <p:nvPicPr>
          <p:cNvPr id="22" name="Объект 5" descr="https://avatars.mds.yandex.net/get-pdb/1871629/d2188b4d-f043-4ee7-ab4c-137434014006/s80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16632" y="5408755"/>
            <a:ext cx="6350995" cy="43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2000" endA="300" endPos="35000" dir="5400000" sy="-100000" algn="bl" rotWithShape="0"/>
            <a:softEdge rad="127000"/>
          </a:effectLst>
        </p:spPr>
      </p:pic>
      <p:pic>
        <p:nvPicPr>
          <p:cNvPr id="30724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0988" y="26988"/>
            <a:ext cx="1468437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Группа 202"/>
          <p:cNvGrpSpPr>
            <a:grpSpLocks/>
          </p:cNvGrpSpPr>
          <p:nvPr/>
        </p:nvGrpSpPr>
        <p:grpSpPr bwMode="auto">
          <a:xfrm>
            <a:off x="5661025" y="-46038"/>
            <a:ext cx="1252538" cy="9967913"/>
            <a:chOff x="5661248" y="-46489"/>
            <a:chExt cx="1252531" cy="9968041"/>
          </a:xfrm>
        </p:grpSpPr>
        <p:grpSp>
          <p:nvGrpSpPr>
            <p:cNvPr id="31763" name="Группа 203"/>
            <p:cNvGrpSpPr>
              <a:grpSpLocks/>
            </p:cNvGrpSpPr>
            <p:nvPr/>
          </p:nvGrpSpPr>
          <p:grpSpPr bwMode="auto"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31943" name="Picture 3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944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31764" name="Группа 204"/>
            <p:cNvGrpSpPr>
              <a:grpSpLocks/>
            </p:cNvGrpSpPr>
            <p:nvPr/>
          </p:nvGrpSpPr>
          <p:grpSpPr bwMode="auto"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206" name="Овал 205"/>
              <p:cNvSpPr/>
              <p:nvPr/>
            </p:nvSpPr>
            <p:spPr>
              <a:xfrm rot="1800000">
                <a:off x="6610568" y="891982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44" y="118860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44" y="113462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44" y="1077476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44" y="102508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44" y="97111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44" y="91713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44" y="85998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44" y="80759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44" y="75362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44" y="70123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44" y="64408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44" y="59010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44" y="55200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44" y="498031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44" y="440880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44" y="38849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44" y="33451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44" y="280541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44" y="223390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44" y="17100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44" y="11702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44" y="6463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44" y="748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44" y="-46489"/>
                <a:ext cx="79375" cy="76202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44" y="248084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44" y="242686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44" y="236971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44" y="231574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44" y="226335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44" y="2209378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44" y="2152227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44" y="2099840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44" y="204586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44" y="1991888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44" y="193473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44" y="188234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44" y="184424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44" y="179027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44" y="173312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44" y="167914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44" y="162675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44" y="1572783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44" y="151563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44" y="146324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44" y="140926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44" y="1355292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44" y="1298141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44" y="124575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44" y="3719110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44" y="366672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44" y="3609571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44" y="355559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44" y="3501620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44" y="344923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44" y="3392081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44" y="3338106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44" y="328571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44" y="3231741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44" y="3174590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44" y="3120615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44" y="308251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44" y="303012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44" y="2971388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44" y="2919000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44" y="2865024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44" y="2812636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44" y="275548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44" y="270150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44" y="2647534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44" y="2595146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44" y="253799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44" y="2484020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44" y="499230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44" y="493991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44" y="488276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44" y="4828787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44" y="477639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44" y="472242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44" y="466527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44" y="461129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44" y="455890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44" y="4504933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4344" y="4447782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34344" y="439539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34344" y="435570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34344" y="430331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34344" y="424616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34344" y="419219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34344" y="413980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34344" y="408582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34344" y="4028676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34344" y="3974701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34344" y="392231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34344" y="386833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34344" y="381118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31169" y="3773086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3869" y="624009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3869" y="618611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3869" y="612896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3869" y="607499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3869" y="602260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3869" y="596862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3869" y="591147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3869" y="585908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3869" y="580511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3869" y="5751137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43869" y="5693986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3869" y="564159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3869" y="560349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3869" y="5549521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3869" y="549237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3869" y="5438395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3869" y="538600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3869" y="533203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3869" y="5274880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3869" y="522249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3869" y="516851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3869" y="5114540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3869" y="5057390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37519" y="500500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3869" y="753074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3869" y="7478359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3869" y="742120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3869" y="7367232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3869" y="731484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3869" y="726086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3869" y="720371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3869" y="7149742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3869" y="709735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3869" y="7043378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3869" y="6986227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3869" y="6933839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3869" y="689415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3869" y="684176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3869" y="678461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3869" y="673063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3869" y="667824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3869" y="662427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3869" y="656712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3869" y="6513146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3869" y="646075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3869" y="6406782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3869" y="6349631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3869" y="629724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3869" y="877060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3869" y="8716625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3869" y="8659474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3869" y="8607085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3869" y="8553110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3869" y="850072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3869" y="8443571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3869" y="838959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3869" y="8335620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3869" y="8283231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3869" y="822608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3869" y="8172105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3869" y="813400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3869" y="8080029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3869" y="8022878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343869" y="797049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343869" y="7916514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343869" y="786412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343869" y="7806975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343869" y="7752999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1" name="Овал 370"/>
              <p:cNvSpPr/>
              <p:nvPr/>
            </p:nvSpPr>
            <p:spPr>
              <a:xfrm rot="1800000">
                <a:off x="6343869" y="7699024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2" name="Овал 371"/>
              <p:cNvSpPr/>
              <p:nvPr/>
            </p:nvSpPr>
            <p:spPr>
              <a:xfrm rot="1800000">
                <a:off x="6343869" y="764663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3" name="Овал 372"/>
              <p:cNvSpPr/>
              <p:nvPr/>
            </p:nvSpPr>
            <p:spPr>
              <a:xfrm rot="1800000">
                <a:off x="6343869" y="7589485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4" name="Овал 373"/>
              <p:cNvSpPr/>
              <p:nvPr/>
            </p:nvSpPr>
            <p:spPr>
              <a:xfrm rot="1800000">
                <a:off x="6343869" y="7535510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5" name="Овал 374"/>
              <p:cNvSpPr/>
              <p:nvPr/>
            </p:nvSpPr>
            <p:spPr>
              <a:xfrm rot="1800000">
                <a:off x="6343869" y="897380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6" name="Овал 375"/>
              <p:cNvSpPr/>
              <p:nvPr/>
            </p:nvSpPr>
            <p:spPr>
              <a:xfrm rot="1800000">
                <a:off x="6343869" y="891982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7" name="Овал 376"/>
              <p:cNvSpPr/>
              <p:nvPr/>
            </p:nvSpPr>
            <p:spPr>
              <a:xfrm rot="1800000">
                <a:off x="6343869" y="886267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8" name="Овал 377"/>
              <p:cNvSpPr/>
              <p:nvPr/>
            </p:nvSpPr>
            <p:spPr>
              <a:xfrm rot="1800000">
                <a:off x="6343869" y="880870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9" name="Овал 378"/>
              <p:cNvSpPr/>
              <p:nvPr/>
            </p:nvSpPr>
            <p:spPr>
              <a:xfrm rot="1800000">
                <a:off x="6664542" y="890236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80" name="Овал 379"/>
              <p:cNvSpPr/>
              <p:nvPr/>
            </p:nvSpPr>
            <p:spPr>
              <a:xfrm rot="1800000">
                <a:off x="6707405" y="8883314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81" name="Овал 380"/>
              <p:cNvSpPr/>
              <p:nvPr/>
            </p:nvSpPr>
            <p:spPr>
              <a:xfrm rot="1800000">
                <a:off x="6748680" y="8865852"/>
                <a:ext cx="80962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82" name="Овал 381"/>
              <p:cNvSpPr/>
              <p:nvPr/>
            </p:nvSpPr>
            <p:spPr>
              <a:xfrm rot="1800000">
                <a:off x="6791542" y="884838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83" name="Овал 382"/>
              <p:cNvSpPr/>
              <p:nvPr/>
            </p:nvSpPr>
            <p:spPr>
              <a:xfrm rot="1800000">
                <a:off x="6832816" y="883092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5625" y="376238"/>
            <a:ext cx="5829300" cy="7286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latin typeface="a_StamperRg&amp;Bt" panose="040F0703050807070607" pitchFamily="82" charset="-52"/>
              </a:rPr>
              <a:t>оружие</a:t>
            </a: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52500" y="2566988"/>
            <a:ext cx="3227388" cy="144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7" descr="Дуб"/>
          <p:cNvSpPr txBox="1">
            <a:spLocks noChangeArrowheads="1"/>
          </p:cNvSpPr>
          <p:nvPr/>
        </p:nvSpPr>
        <p:spPr bwMode="auto">
          <a:xfrm>
            <a:off x="2006600" y="1312863"/>
            <a:ext cx="28781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none" lIns="125679" tIns="62841" rIns="125679" bIns="62841" anchor="ctr"/>
          <a:lstStyle>
            <a:defPPr>
              <a:defRPr lang="ru-RU"/>
            </a:defPPr>
            <a:lvl1pPr algn="ctr" defTabSz="957263" eaLnBrk="1" hangingPunct="1">
              <a:defRPr sz="20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defRPr>
            </a:lvl1pPr>
            <a:lvl2pPr marL="742950" indent="-285750" defTabSz="957263" eaLnBrk="0" hangingPunct="0">
              <a:defRPr sz="1200" b="1">
                <a:latin typeface="Times New Roman" pitchFamily="18" charset="0"/>
              </a:defRPr>
            </a:lvl2pPr>
            <a:lvl3pPr marL="1143000" indent="-228600" defTabSz="957263" eaLnBrk="0" hangingPunct="0">
              <a:defRPr sz="1200" b="1">
                <a:latin typeface="Times New Roman" pitchFamily="18" charset="0"/>
              </a:defRPr>
            </a:lvl3pPr>
            <a:lvl4pPr marL="1600200" indent="-228600" defTabSz="957263" eaLnBrk="0" hangingPunct="0">
              <a:defRPr sz="1200" b="1">
                <a:latin typeface="Times New Roman" pitchFamily="18" charset="0"/>
              </a:defRPr>
            </a:lvl4pPr>
            <a:lvl5pPr marL="2057400" indent="-228600" defTabSz="957263" eaLnBrk="0" hangingPunct="0">
              <a:defRPr sz="1200" b="1">
                <a:latin typeface="Times New Roman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effectLst/>
                <a:latin typeface="a_StamperRg&amp;Bt" panose="040F0703050807070607" pitchFamily="82" charset="-52"/>
              </a:rPr>
              <a:t>5,45-мм автомат 6П67 </a:t>
            </a:r>
          </a:p>
        </p:txBody>
      </p:sp>
      <p:pic>
        <p:nvPicPr>
          <p:cNvPr id="31749" name="Picture 2"/>
          <p:cNvPicPr>
            <a:picLocks noChangeAspect="1" noChangeArrowheads="1"/>
          </p:cNvPicPr>
          <p:nvPr/>
        </p:nvPicPr>
        <p:blipFill>
          <a:blip r:embed="rId6">
            <a:grayscl/>
          </a:blip>
          <a:srcRect/>
          <a:stretch>
            <a:fillRect/>
          </a:stretch>
        </p:blipFill>
        <p:spPr bwMode="auto">
          <a:xfrm>
            <a:off x="1754188" y="5308600"/>
            <a:ext cx="3543300" cy="151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7" descr="Дуб"/>
          <p:cNvSpPr txBox="1">
            <a:spLocks noChangeArrowheads="1"/>
          </p:cNvSpPr>
          <p:nvPr/>
        </p:nvSpPr>
        <p:spPr bwMode="auto">
          <a:xfrm>
            <a:off x="2006600" y="4537075"/>
            <a:ext cx="2878138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none" lIns="125679" tIns="62841" rIns="125679" bIns="62841" anchor="ctr"/>
          <a:lstStyle>
            <a:defPPr>
              <a:defRPr lang="ru-RU"/>
            </a:defPPr>
            <a:lvl1pPr algn="ctr" defTabSz="957263">
              <a:defRPr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  <a:lvl2pPr marL="742950" indent="-285750" defTabSz="957263" eaLnBrk="0" hangingPunct="0">
              <a:defRPr sz="1200" b="1">
                <a:latin typeface="Times New Roman" pitchFamily="18" charset="0"/>
              </a:defRPr>
            </a:lvl2pPr>
            <a:lvl3pPr marL="1143000" indent="-228600" defTabSz="957263" eaLnBrk="0" hangingPunct="0">
              <a:defRPr sz="1200" b="1">
                <a:latin typeface="Times New Roman" pitchFamily="18" charset="0"/>
              </a:defRPr>
            </a:lvl3pPr>
            <a:lvl4pPr marL="1600200" indent="-228600" defTabSz="957263" eaLnBrk="0" hangingPunct="0">
              <a:defRPr sz="1200" b="1">
                <a:latin typeface="Times New Roman" pitchFamily="18" charset="0"/>
              </a:defRPr>
            </a:lvl4pPr>
            <a:lvl5pPr marL="2057400" indent="-228600" defTabSz="957263" eaLnBrk="0" hangingPunct="0">
              <a:defRPr sz="1200" b="1">
                <a:latin typeface="Times New Roman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effectLst/>
                <a:latin typeface="a_StamperRg&amp;Bt" panose="040F0703050807070607" pitchFamily="82" charset="-52"/>
                <a:cs typeface="+mn-cs"/>
              </a:rPr>
              <a:t>7,62-мм ПКПМ «Печенег»</a:t>
            </a:r>
          </a:p>
        </p:txBody>
      </p:sp>
      <p:pic>
        <p:nvPicPr>
          <p:cNvPr id="31751" name="Picture 2" descr="1-1"/>
          <p:cNvPicPr>
            <a:picLocks noChangeAspect="1" noChangeArrowheads="1"/>
          </p:cNvPicPr>
          <p:nvPr/>
        </p:nvPicPr>
        <p:blipFill>
          <a:blip r:embed="rId7">
            <a:lum bright="20000" contrast="22000"/>
          </a:blip>
          <a:srcRect/>
          <a:stretch>
            <a:fillRect/>
          </a:stretch>
        </p:blipFill>
        <p:spPr bwMode="auto">
          <a:xfrm>
            <a:off x="4356100" y="2700338"/>
            <a:ext cx="1239838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Выноска 1 (с границей) 13"/>
          <p:cNvSpPr>
            <a:spLocks/>
          </p:cNvSpPr>
          <p:nvPr/>
        </p:nvSpPr>
        <p:spPr>
          <a:xfrm rot="16200000">
            <a:off x="2898775" y="1643063"/>
            <a:ext cx="439737" cy="1233488"/>
          </a:xfrm>
          <a:prstGeom prst="accentCallout1">
            <a:avLst>
              <a:gd name="adj1" fmla="val 46735"/>
              <a:gd name="adj2" fmla="val -8333"/>
              <a:gd name="adj3" fmla="val 18682"/>
              <a:gd name="adj4" fmla="val -77916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lIns="125776" tIns="62888" rIns="125776" bIns="628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Ночной монокуляр 1ПН138 </a:t>
            </a:r>
          </a:p>
        </p:txBody>
      </p:sp>
      <p:sp>
        <p:nvSpPr>
          <p:cNvPr id="15" name="Выноска 1 (с границей) 14"/>
          <p:cNvSpPr>
            <a:spLocks/>
          </p:cNvSpPr>
          <p:nvPr/>
        </p:nvSpPr>
        <p:spPr>
          <a:xfrm rot="16200000">
            <a:off x="1130300" y="1282700"/>
            <a:ext cx="439738" cy="1747838"/>
          </a:xfrm>
          <a:prstGeom prst="accentCallout1">
            <a:avLst>
              <a:gd name="adj1" fmla="val 46735"/>
              <a:gd name="adj2" fmla="val -8333"/>
              <a:gd name="adj3" fmla="val 79292"/>
              <a:gd name="adj4" fmla="val -71654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lIns="125776" tIns="62888" rIns="125776" bIns="628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Прицел </a:t>
            </a:r>
            <a:r>
              <a:rPr lang="ru-RU" sz="1050" dirty="0" err="1">
                <a:solidFill>
                  <a:schemeClr val="tx1"/>
                </a:solidFill>
                <a:latin typeface="a_StamperRg&amp;Bt" panose="040F0703050807070607" pitchFamily="82" charset="-52"/>
              </a:rPr>
              <a:t>коллиматорный</a:t>
            </a: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 1П87</a:t>
            </a:r>
          </a:p>
        </p:txBody>
      </p:sp>
      <p:sp>
        <p:nvSpPr>
          <p:cNvPr id="16" name="Выноска 1 (с границей) 15"/>
          <p:cNvSpPr>
            <a:spLocks/>
          </p:cNvSpPr>
          <p:nvPr/>
        </p:nvSpPr>
        <p:spPr>
          <a:xfrm>
            <a:off x="3336925" y="3497263"/>
            <a:ext cx="1930400" cy="623887"/>
          </a:xfrm>
          <a:prstGeom prst="accentCallout1">
            <a:avLst>
              <a:gd name="adj1" fmla="val 46735"/>
              <a:gd name="adj2" fmla="val -8333"/>
              <a:gd name="adj3" fmla="val 37845"/>
              <a:gd name="adj4" fmla="val -39833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5776" tIns="62888" rIns="125776" bIns="628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rgbClr val="FF0000"/>
                </a:solidFill>
                <a:latin typeface="a_StamperRg&amp;Bt" panose="040F0703050807070607" pitchFamily="82" charset="-52"/>
              </a:rPr>
              <a:t>Боекомплект</a:t>
            </a: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5,45 мм патроны </a:t>
            </a:r>
            <a:r>
              <a:rPr lang="ru-RU" sz="1050" dirty="0">
                <a:solidFill>
                  <a:srgbClr val="FF0000"/>
                </a:solidFill>
                <a:latin typeface="a_StamperRg&amp;Bt" panose="040F0703050807070607" pitchFamily="82" charset="-52"/>
              </a:rPr>
              <a:t>450</a:t>
            </a: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 шт.</a:t>
            </a:r>
          </a:p>
        </p:txBody>
      </p:sp>
      <p:sp>
        <p:nvSpPr>
          <p:cNvPr id="17" name="Выноска 1 (с границей) 16"/>
          <p:cNvSpPr>
            <a:spLocks/>
          </p:cNvSpPr>
          <p:nvPr/>
        </p:nvSpPr>
        <p:spPr>
          <a:xfrm>
            <a:off x="4606925" y="2106613"/>
            <a:ext cx="1473200" cy="496887"/>
          </a:xfrm>
          <a:prstGeom prst="accentCallout1">
            <a:avLst>
              <a:gd name="adj1" fmla="val 64267"/>
              <a:gd name="adj2" fmla="val 96998"/>
              <a:gd name="adj3" fmla="val 159514"/>
              <a:gd name="adj4" fmla="val 18378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5776" tIns="62888" rIns="125776" bIns="628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rgbClr val="FF0000"/>
                </a:solidFill>
                <a:latin typeface="a_StamperRg&amp;Bt" panose="040F0703050807070607" pitchFamily="82" charset="-52"/>
              </a:rPr>
              <a:t>Нож</a:t>
            </a: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 боевой (штык-нож) 6Х9</a:t>
            </a:r>
          </a:p>
        </p:txBody>
      </p:sp>
      <p:sp>
        <p:nvSpPr>
          <p:cNvPr id="18" name="Выноска 1 (с границей) 17"/>
          <p:cNvSpPr>
            <a:spLocks/>
          </p:cNvSpPr>
          <p:nvPr/>
        </p:nvSpPr>
        <p:spPr>
          <a:xfrm rot="16200000">
            <a:off x="844550" y="4329113"/>
            <a:ext cx="542925" cy="2000250"/>
          </a:xfrm>
          <a:prstGeom prst="accentCallout1">
            <a:avLst>
              <a:gd name="adj1" fmla="val 68230"/>
              <a:gd name="adj2" fmla="val -5202"/>
              <a:gd name="adj3" fmla="val 116856"/>
              <a:gd name="adj4" fmla="val -34168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lIns="125776" tIns="62888" rIns="125776" bIns="628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Унифицированный оптический прицел РПК</a:t>
            </a:r>
          </a:p>
        </p:txBody>
      </p:sp>
      <p:sp>
        <p:nvSpPr>
          <p:cNvPr id="19" name="Выноска 1 (с границей) 18"/>
          <p:cNvSpPr>
            <a:spLocks/>
          </p:cNvSpPr>
          <p:nvPr/>
        </p:nvSpPr>
        <p:spPr>
          <a:xfrm>
            <a:off x="4741863" y="5992813"/>
            <a:ext cx="1744662" cy="623887"/>
          </a:xfrm>
          <a:prstGeom prst="accentCallout1">
            <a:avLst>
              <a:gd name="adj1" fmla="val 46735"/>
              <a:gd name="adj2" fmla="val -8333"/>
              <a:gd name="adj3" fmla="val 69389"/>
              <a:gd name="adj4" fmla="val -90760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5776" tIns="62888" rIns="125776" bIns="628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rgbClr val="FF0000"/>
                </a:solidFill>
                <a:latin typeface="a_StamperRg&amp;Bt" panose="040F0703050807070607" pitchFamily="82" charset="-52"/>
              </a:rPr>
              <a:t>Боекомплект</a:t>
            </a: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7,62 мм патроны </a:t>
            </a:r>
            <a:r>
              <a:rPr lang="ru-RU" sz="1050" dirty="0">
                <a:solidFill>
                  <a:srgbClr val="FF0000"/>
                </a:solidFill>
                <a:latin typeface="a_StamperRg&amp;Bt" panose="040F0703050807070607" pitchFamily="82" charset="-52"/>
              </a:rPr>
              <a:t>500</a:t>
            </a: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 шт.</a:t>
            </a:r>
          </a:p>
        </p:txBody>
      </p:sp>
      <p:pic>
        <p:nvPicPr>
          <p:cNvPr id="31758" name="Picture 2" descr="D:\2015\Горшков\Показ ВВСТ\1П88-1\IMG_9806.JPG"/>
          <p:cNvPicPr>
            <a:picLocks noChangeAspect="1" noChangeArrowheads="1"/>
          </p:cNvPicPr>
          <p:nvPr/>
        </p:nvPicPr>
        <p:blipFill>
          <a:blip r:embed="rId8">
            <a:lum bright="28000" contrast="60000"/>
          </a:blip>
          <a:srcRect t="24117" b="17566"/>
          <a:stretch>
            <a:fillRect/>
          </a:stretch>
        </p:blipFill>
        <p:spPr bwMode="auto">
          <a:xfrm rot="-649789">
            <a:off x="1855788" y="8074025"/>
            <a:ext cx="12938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9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90613" y="8085138"/>
            <a:ext cx="4062412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7" descr="Дуб"/>
          <p:cNvSpPr txBox="1">
            <a:spLocks noChangeArrowheads="1"/>
          </p:cNvSpPr>
          <p:nvPr/>
        </p:nvSpPr>
        <p:spPr bwMode="auto">
          <a:xfrm>
            <a:off x="1979613" y="7240588"/>
            <a:ext cx="2878137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none" lIns="125679" tIns="62841" rIns="125679" bIns="62841" anchor="ctr"/>
          <a:lstStyle>
            <a:defPPr>
              <a:defRPr lang="ru-RU"/>
            </a:defPPr>
            <a:lvl1pPr algn="ctr" defTabSz="957263" eaLnBrk="1" hangingPunct="1">
              <a:defRPr sz="20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defRPr>
            </a:lvl1pPr>
            <a:lvl2pPr marL="742950" indent="-285750" defTabSz="957263" eaLnBrk="0" hangingPunct="0">
              <a:defRPr sz="1200" b="1">
                <a:latin typeface="Times New Roman" pitchFamily="18" charset="0"/>
              </a:defRPr>
            </a:lvl2pPr>
            <a:lvl3pPr marL="1143000" indent="-228600" defTabSz="957263" eaLnBrk="0" hangingPunct="0">
              <a:defRPr sz="1200" b="1">
                <a:latin typeface="Times New Roman" pitchFamily="18" charset="0"/>
              </a:defRPr>
            </a:lvl3pPr>
            <a:lvl4pPr marL="1600200" indent="-228600" defTabSz="957263" eaLnBrk="0" hangingPunct="0">
              <a:defRPr sz="1200" b="1">
                <a:latin typeface="Times New Roman" pitchFamily="18" charset="0"/>
              </a:defRPr>
            </a:lvl4pPr>
            <a:lvl5pPr marL="2057400" indent="-228600" defTabSz="957263" eaLnBrk="0" hangingPunct="0">
              <a:defRPr sz="1200" b="1">
                <a:latin typeface="Times New Roman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effectLst/>
                <a:latin typeface="a_StamperRg&amp;Bt" panose="040F0703050807070607" pitchFamily="82" charset="-52"/>
              </a:rPr>
              <a:t>7,62-мм винтовка СВД</a:t>
            </a:r>
          </a:p>
        </p:txBody>
      </p:sp>
      <p:sp>
        <p:nvSpPr>
          <p:cNvPr id="21" name="Выноска 1 (с границей) 20"/>
          <p:cNvSpPr>
            <a:spLocks/>
          </p:cNvSpPr>
          <p:nvPr/>
        </p:nvSpPr>
        <p:spPr>
          <a:xfrm rot="16200000">
            <a:off x="727869" y="6861969"/>
            <a:ext cx="439737" cy="1895475"/>
          </a:xfrm>
          <a:prstGeom prst="accentCallout1">
            <a:avLst>
              <a:gd name="adj1" fmla="val 68230"/>
              <a:gd name="adj2" fmla="val -5202"/>
              <a:gd name="adj3" fmla="val 125521"/>
              <a:gd name="adj4" fmla="val -41305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lIns="125776" tIns="62888" rIns="125776" bIns="628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Унифицированный оптический прицел  СВД</a:t>
            </a:r>
          </a:p>
        </p:txBody>
      </p:sp>
      <p:sp>
        <p:nvSpPr>
          <p:cNvPr id="22" name="Выноска 1 (с границей) 21"/>
          <p:cNvSpPr>
            <a:spLocks/>
          </p:cNvSpPr>
          <p:nvPr/>
        </p:nvSpPr>
        <p:spPr>
          <a:xfrm>
            <a:off x="4365625" y="8593138"/>
            <a:ext cx="1770063" cy="623887"/>
          </a:xfrm>
          <a:prstGeom prst="accentCallout1">
            <a:avLst>
              <a:gd name="adj1" fmla="val 46735"/>
              <a:gd name="adj2" fmla="val -8333"/>
              <a:gd name="adj3" fmla="val 42764"/>
              <a:gd name="adj4" fmla="val -93900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5776" tIns="62888" rIns="125776" bIns="628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rgbClr val="FF0000"/>
                </a:solidFill>
                <a:latin typeface="a_StamperRg&amp;Bt" panose="040F0703050807070607" pitchFamily="82" charset="-52"/>
              </a:rPr>
              <a:t>Боекомплект</a:t>
            </a: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 снайперских патронов </a:t>
            </a:r>
            <a:r>
              <a:rPr lang="ru-RU" sz="1050" dirty="0">
                <a:solidFill>
                  <a:srgbClr val="FF0000"/>
                </a:solidFill>
                <a:latin typeface="a_StamperRg&amp;Bt" panose="040F0703050807070607" pitchFamily="82" charset="-52"/>
              </a:rPr>
              <a:t>40</a:t>
            </a: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 шт.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Скругленный прямоугольник 43"/>
          <p:cNvSpPr/>
          <p:nvPr/>
        </p:nvSpPr>
        <p:spPr>
          <a:xfrm>
            <a:off x="3213100" y="5232400"/>
            <a:ext cx="3563938" cy="4673600"/>
          </a:xfrm>
          <a:prstGeom prst="roundRect">
            <a:avLst>
              <a:gd name="adj" fmla="val 5704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>
              <a:latin typeface="Impact" panose="020B0806030902050204" pitchFamily="34" charset="0"/>
            </a:endParaRPr>
          </a:p>
        </p:txBody>
      </p:sp>
      <p:pic>
        <p:nvPicPr>
          <p:cNvPr id="22" name="Picture 6" descr="Безымянный7"/>
          <p:cNvPicPr>
            <a:picLocks noChangeAspect="1" noChangeArrowheads="1"/>
          </p:cNvPicPr>
          <p:nvPr/>
        </p:nvPicPr>
        <p:blipFill rotWithShape="1">
          <a:blip r:embed="rId2" cstate="print">
            <a:extLst/>
          </a:blip>
          <a:srcRect r="4620"/>
          <a:stretch/>
        </p:blipFill>
        <p:spPr bwMode="auto">
          <a:xfrm>
            <a:off x="105557" y="5232341"/>
            <a:ext cx="3035412" cy="24981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2771" name="Заголовок 1"/>
          <p:cNvSpPr txBox="1">
            <a:spLocks/>
          </p:cNvSpPr>
          <p:nvPr/>
        </p:nvSpPr>
        <p:spPr bwMode="auto">
          <a:xfrm>
            <a:off x="-100013" y="301625"/>
            <a:ext cx="5829301" cy="7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5776" tIns="62888" rIns="125776" bIns="62888" anchor="ctr"/>
          <a:lstStyle/>
          <a:p>
            <a:pPr algn="ctr"/>
            <a:r>
              <a:rPr lang="ru-RU" sz="3600">
                <a:latin typeface="a_StamperRg&amp;Bt"/>
              </a:rPr>
              <a:t>индивидуальный рацион питания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1181" y="1359996"/>
            <a:ext cx="2835497" cy="547265"/>
          </a:xfrm>
          <a:prstGeom prst="round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>
              <a:defRPr/>
            </a:pPr>
            <a:r>
              <a:rPr lang="ru-RU" sz="1400" dirty="0">
                <a:solidFill>
                  <a:srgbClr val="00B050"/>
                </a:solidFill>
                <a:latin typeface="a_StamperRg&amp;Bt" panose="040F0703050807070607" pitchFamily="82" charset="-52"/>
              </a:rPr>
              <a:t>Индивидуальный рацион питания ВС РФ</a:t>
            </a:r>
            <a:endParaRPr lang="ru-RU" sz="1400" dirty="0">
              <a:ln w="3175">
                <a:solidFill>
                  <a:prstClr val="white"/>
                </a:solidFill>
                <a:prstDash val="solid"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StamperRg&amp;Bt" panose="040F0703050807070607" pitchFamily="82" charset="-52"/>
              <a:ea typeface="KaiTi" pitchFamily="49" charset="-122"/>
              <a:cs typeface="Times New Roman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536950" y="1435100"/>
            <a:ext cx="3297238" cy="396875"/>
          </a:xfrm>
          <a:prstGeom prst="round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>
              <a:defRPr/>
            </a:pPr>
            <a:r>
              <a:rPr lang="ru-RU" sz="1400" dirty="0">
                <a:solidFill>
                  <a:srgbClr val="0070C0"/>
                </a:solidFill>
                <a:latin typeface="a_StamperRg&amp;Bt" panose="040F0703050807070607" pitchFamily="82" charset="-52"/>
              </a:rPr>
              <a:t>Индивидуальный рацион питания  армии США</a:t>
            </a:r>
          </a:p>
        </p:txBody>
      </p:sp>
      <p:pic>
        <p:nvPicPr>
          <p:cNvPr id="32774" name="Рисунок 2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775" y="2033588"/>
            <a:ext cx="3173413" cy="228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Рисунок 2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60763" y="2022475"/>
            <a:ext cx="321627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Скругленный прямоугольник 27"/>
          <p:cNvSpPr/>
          <p:nvPr/>
        </p:nvSpPr>
        <p:spPr>
          <a:xfrm>
            <a:off x="5186363" y="6691313"/>
            <a:ext cx="1439862" cy="75565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FF0000"/>
                </a:solidFill>
                <a:latin typeface="Impact" panose="020B0806030902050204" pitchFamily="34" charset="0"/>
              </a:rPr>
              <a:t>4 085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5186363" y="7856538"/>
            <a:ext cx="1439862" cy="75565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FF0000"/>
                </a:solidFill>
                <a:latin typeface="Impact" panose="020B0806030902050204" pitchFamily="34" charset="0"/>
              </a:rPr>
              <a:t>4 110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5186363" y="9021763"/>
            <a:ext cx="1439862" cy="75565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FF0000"/>
                </a:solidFill>
                <a:latin typeface="Impact" panose="020B0806030902050204" pitchFamily="34" charset="0"/>
              </a:rPr>
              <a:t>3 550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5186363" y="5510213"/>
            <a:ext cx="1439862" cy="757237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FF0000"/>
                </a:solidFill>
                <a:latin typeface="Impact" panose="020B0806030902050204" pitchFamily="34" charset="0"/>
              </a:rPr>
              <a:t>4 230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87325" y="8566150"/>
            <a:ext cx="2155825" cy="1211263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latin typeface="Impact" panose="020B0806030902050204" pitchFamily="34" charset="0"/>
              </a:rPr>
              <a:t>4 721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168971" y="6406058"/>
            <a:ext cx="1516353" cy="307662"/>
          </a:xfrm>
          <a:prstGeom prst="round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>
              <a:defRPr/>
            </a:pPr>
            <a:r>
              <a:rPr lang="ru-RU" sz="1400" dirty="0">
                <a:solidFill>
                  <a:schemeClr val="tx1"/>
                </a:solidFill>
                <a:latin typeface="Impact" pitchFamily="34" charset="0"/>
              </a:rPr>
              <a:t>Великобритания</a:t>
            </a:r>
            <a:endParaRPr lang="ru-RU" sz="1400" dirty="0">
              <a:ln w="3175">
                <a:solidFill>
                  <a:prstClr val="white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KaiTi" pitchFamily="49" charset="-122"/>
              <a:cs typeface="Times New Roman" pitchFamily="18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5124156" y="7557340"/>
            <a:ext cx="1516353" cy="307662"/>
          </a:xfrm>
          <a:prstGeom prst="round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>
              <a:defRPr/>
            </a:pPr>
            <a:r>
              <a:rPr lang="ru-RU" sz="1400" dirty="0">
                <a:solidFill>
                  <a:schemeClr val="tx1"/>
                </a:solidFill>
                <a:latin typeface="Impact" pitchFamily="34" charset="0"/>
              </a:rPr>
              <a:t>Польша</a:t>
            </a:r>
            <a:endParaRPr lang="ru-RU" sz="1400" dirty="0">
              <a:ln w="3175">
                <a:solidFill>
                  <a:prstClr val="white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KaiTi" pitchFamily="49" charset="-122"/>
              <a:cs typeface="Times New Roman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5109231" y="8728208"/>
            <a:ext cx="1516353" cy="307662"/>
          </a:xfrm>
          <a:prstGeom prst="round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>
              <a:defRPr/>
            </a:pPr>
            <a:r>
              <a:rPr lang="ru-RU" sz="1400" dirty="0">
                <a:solidFill>
                  <a:schemeClr val="tx1"/>
                </a:solidFill>
                <a:latin typeface="Impact" pitchFamily="34" charset="0"/>
              </a:rPr>
              <a:t>Франция</a:t>
            </a:r>
            <a:endParaRPr lang="ru-RU" sz="1400" dirty="0">
              <a:ln w="3175">
                <a:solidFill>
                  <a:prstClr val="white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KaiTi" pitchFamily="49" charset="-122"/>
              <a:cs typeface="Times New Roman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5109231" y="5232341"/>
            <a:ext cx="1516353" cy="307662"/>
          </a:xfrm>
          <a:prstGeom prst="round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>
              <a:defRPr/>
            </a:pPr>
            <a:r>
              <a:rPr lang="ru-RU" sz="1400" dirty="0">
                <a:solidFill>
                  <a:schemeClr val="tx1"/>
                </a:solidFill>
                <a:latin typeface="Impact" pitchFamily="34" charset="0"/>
              </a:rPr>
              <a:t>США</a:t>
            </a:r>
            <a:endParaRPr lang="ru-RU" sz="1400" dirty="0">
              <a:ln w="3175">
                <a:solidFill>
                  <a:prstClr val="white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KaiTi" pitchFamily="49" charset="-122"/>
              <a:cs typeface="Times New Roman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765175" y="4433888"/>
            <a:ext cx="5518150" cy="836612"/>
          </a:xfrm>
          <a:prstGeom prst="round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>
              <a:defRPr/>
            </a:pPr>
            <a:r>
              <a:rPr lang="ru-RU" dirty="0">
                <a:solidFill>
                  <a:schemeClr val="tx1"/>
                </a:solidFill>
                <a:latin typeface="a_StamperRg&amp;Bt" panose="040F0703050807070607" pitchFamily="82" charset="-52"/>
              </a:rPr>
              <a:t>Сравнение энергетической ценности рационов питания, (ккал) 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2407987" y="8862910"/>
            <a:ext cx="804989" cy="554586"/>
          </a:xfrm>
          <a:prstGeom prst="round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>
              <a:defRPr/>
            </a:pPr>
            <a:r>
              <a:rPr lang="en-US" sz="9600" dirty="0">
                <a:ln w="317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KaiTi" pitchFamily="49" charset="-122"/>
                <a:cs typeface="Times New Roman" pitchFamily="18" charset="0"/>
              </a:rPr>
              <a:t>&gt;</a:t>
            </a:r>
            <a:endParaRPr lang="ru-RU" sz="9600" dirty="0">
              <a:ln w="3175">
                <a:solidFill>
                  <a:prstClr val="white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KaiTi" pitchFamily="49" charset="-122"/>
              <a:cs typeface="Times New Roman" pitchFamily="18" charset="0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357563" y="6691313"/>
            <a:ext cx="1439862" cy="75565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tx1"/>
                </a:solidFill>
                <a:latin typeface="Impact" panose="020B0806030902050204" pitchFamily="34" charset="0"/>
              </a:rPr>
              <a:t>1,2 </a:t>
            </a:r>
            <a:r>
              <a:rPr lang="ru-RU" sz="1600" dirty="0">
                <a:solidFill>
                  <a:schemeClr val="tx1"/>
                </a:solidFill>
                <a:latin typeface="Impact" panose="020B0806030902050204" pitchFamily="34" charset="0"/>
              </a:rPr>
              <a:t>раза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357563" y="7856538"/>
            <a:ext cx="1439862" cy="75565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tx1"/>
                </a:solidFill>
                <a:latin typeface="Impact" panose="020B0806030902050204" pitchFamily="34" charset="0"/>
              </a:rPr>
              <a:t>1,2 </a:t>
            </a:r>
            <a:r>
              <a:rPr lang="ru-RU" sz="1600" dirty="0">
                <a:solidFill>
                  <a:schemeClr val="tx1"/>
                </a:solidFill>
                <a:latin typeface="Impact" panose="020B0806030902050204" pitchFamily="34" charset="0"/>
              </a:rPr>
              <a:t>раза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3357563" y="9021763"/>
            <a:ext cx="1439862" cy="75565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tx1"/>
                </a:solidFill>
                <a:latin typeface="Impact" panose="020B0806030902050204" pitchFamily="34" charset="0"/>
              </a:rPr>
              <a:t>1,3 </a:t>
            </a:r>
            <a:r>
              <a:rPr lang="ru-RU" sz="1600" dirty="0">
                <a:solidFill>
                  <a:schemeClr val="tx1"/>
                </a:solidFill>
                <a:latin typeface="Impact" panose="020B0806030902050204" pitchFamily="34" charset="0"/>
              </a:rPr>
              <a:t>раза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3357563" y="5510213"/>
            <a:ext cx="1439862" cy="757237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tx1"/>
                </a:solidFill>
                <a:latin typeface="Impact" panose="020B0806030902050204" pitchFamily="34" charset="0"/>
              </a:rPr>
              <a:t>1,1 </a:t>
            </a:r>
            <a:r>
              <a:rPr lang="ru-RU" sz="1600" dirty="0">
                <a:solidFill>
                  <a:schemeClr val="tx1"/>
                </a:solidFill>
                <a:latin typeface="Impact" panose="020B0806030902050204" pitchFamily="34" charset="0"/>
              </a:rPr>
              <a:t>раза</a:t>
            </a: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-289354" y="8030665"/>
            <a:ext cx="3214298" cy="378719"/>
          </a:xfrm>
          <a:prstGeom prst="round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>
              <a:defRPr/>
            </a:pPr>
            <a:r>
              <a:rPr lang="ru-RU" dirty="0">
                <a:solidFill>
                  <a:schemeClr val="tx1"/>
                </a:solidFill>
                <a:latin typeface="Impact" pitchFamily="34" charset="0"/>
              </a:rPr>
              <a:t>Российская </a:t>
            </a:r>
          </a:p>
          <a:p>
            <a:pPr marL="0" lvl="1" algn="ctr">
              <a:defRPr/>
            </a:pPr>
            <a:r>
              <a:rPr lang="ru-RU" dirty="0">
                <a:solidFill>
                  <a:schemeClr val="tx1"/>
                </a:solidFill>
                <a:latin typeface="Impact" pitchFamily="34" charset="0"/>
              </a:rPr>
              <a:t>Федерация</a:t>
            </a:r>
            <a:endParaRPr lang="ru-RU" dirty="0">
              <a:ln w="3175">
                <a:solidFill>
                  <a:prstClr val="white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KaiTi" pitchFamily="49" charset="-122"/>
              <a:cs typeface="Times New Roman" pitchFamily="18" charset="0"/>
            </a:endParaRPr>
          </a:p>
        </p:txBody>
      </p:sp>
      <p:pic>
        <p:nvPicPr>
          <p:cNvPr id="32792" name="Рисунок 4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0988" y="26988"/>
            <a:ext cx="1468437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3" name="Группа 187"/>
          <p:cNvGrpSpPr>
            <a:grpSpLocks/>
          </p:cNvGrpSpPr>
          <p:nvPr/>
        </p:nvGrpSpPr>
        <p:grpSpPr bwMode="auto">
          <a:xfrm>
            <a:off x="5661025" y="-46038"/>
            <a:ext cx="1252538" cy="9967913"/>
            <a:chOff x="5661248" y="-46489"/>
            <a:chExt cx="1252531" cy="9968041"/>
          </a:xfrm>
        </p:grpSpPr>
        <p:grpSp>
          <p:nvGrpSpPr>
            <p:cNvPr id="33800" name="Группа 188"/>
            <p:cNvGrpSpPr>
              <a:grpSpLocks/>
            </p:cNvGrpSpPr>
            <p:nvPr/>
          </p:nvGrpSpPr>
          <p:grpSpPr bwMode="auto"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33980" name="Picture 3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981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33801" name="Группа 189"/>
            <p:cNvGrpSpPr>
              <a:grpSpLocks/>
            </p:cNvGrpSpPr>
            <p:nvPr/>
          </p:nvGrpSpPr>
          <p:grpSpPr bwMode="auto"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191" name="Овал 190"/>
              <p:cNvSpPr/>
              <p:nvPr/>
            </p:nvSpPr>
            <p:spPr>
              <a:xfrm rot="1800000">
                <a:off x="6610568" y="891982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2" name="Овал 191"/>
              <p:cNvSpPr/>
              <p:nvPr/>
            </p:nvSpPr>
            <p:spPr>
              <a:xfrm rot="1800000">
                <a:off x="6334344" y="118860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3" name="Овал 192"/>
              <p:cNvSpPr/>
              <p:nvPr/>
            </p:nvSpPr>
            <p:spPr>
              <a:xfrm rot="1800000">
                <a:off x="6334344" y="113462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4" name="Овал 193"/>
              <p:cNvSpPr/>
              <p:nvPr/>
            </p:nvSpPr>
            <p:spPr>
              <a:xfrm rot="1800000">
                <a:off x="6334344" y="1077476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5" name="Овал 194"/>
              <p:cNvSpPr/>
              <p:nvPr/>
            </p:nvSpPr>
            <p:spPr>
              <a:xfrm rot="1800000">
                <a:off x="6334344" y="102508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6" name="Овал 195"/>
              <p:cNvSpPr/>
              <p:nvPr/>
            </p:nvSpPr>
            <p:spPr>
              <a:xfrm rot="1800000">
                <a:off x="6334344" y="97111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7" name="Овал 196"/>
              <p:cNvSpPr/>
              <p:nvPr/>
            </p:nvSpPr>
            <p:spPr>
              <a:xfrm rot="1800000">
                <a:off x="6334344" y="91713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8" name="Овал 197"/>
              <p:cNvSpPr/>
              <p:nvPr/>
            </p:nvSpPr>
            <p:spPr>
              <a:xfrm rot="1800000">
                <a:off x="6334344" y="85998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9" name="Овал 198"/>
              <p:cNvSpPr/>
              <p:nvPr/>
            </p:nvSpPr>
            <p:spPr>
              <a:xfrm rot="1800000">
                <a:off x="6334344" y="80759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0" name="Овал 199"/>
              <p:cNvSpPr/>
              <p:nvPr/>
            </p:nvSpPr>
            <p:spPr>
              <a:xfrm rot="1800000">
                <a:off x="6334344" y="75362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1" name="Овал 200"/>
              <p:cNvSpPr/>
              <p:nvPr/>
            </p:nvSpPr>
            <p:spPr>
              <a:xfrm rot="1800000">
                <a:off x="6334344" y="70123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2" name="Овал 201"/>
              <p:cNvSpPr/>
              <p:nvPr/>
            </p:nvSpPr>
            <p:spPr>
              <a:xfrm rot="1800000">
                <a:off x="6334344" y="64408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44" y="59010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44" y="55200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44" y="498031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44" y="440880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44" y="38849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44" y="33451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44" y="280541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44" y="223390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44" y="17100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44" y="11702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44" y="6463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44" y="748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44" y="-46489"/>
                <a:ext cx="79375" cy="76202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44" y="248084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44" y="242686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44" y="236971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44" y="231574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44" y="226335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44" y="2209378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44" y="2152227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44" y="2099840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44" y="204586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44" y="1991888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44" y="193473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44" y="188234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44" y="184424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44" y="179027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44" y="173312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44" y="167914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44" y="162675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44" y="1572783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44" y="151563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44" y="146324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44" y="140926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44" y="1355292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44" y="1298141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44" y="124575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44" y="3719110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44" y="366672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44" y="3609571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44" y="355559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44" y="3501620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44" y="344923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44" y="3392081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44" y="3338106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44" y="328571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44" y="3231741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44" y="3174590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44" y="3120615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44" y="308251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44" y="303012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44" y="2971388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44" y="2919000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44" y="2865024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44" y="2812636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44" y="275548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44" y="270150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44" y="2647534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44" y="2595146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44" y="253799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44" y="2484020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44" y="499230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44" y="493991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44" y="488276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44" y="4828787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44" y="477639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44" y="472242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44" y="466527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44" y="461129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44" y="455890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44" y="4504933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44" y="4447782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44" y="439539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44" y="435570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44" y="430331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44" y="424616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44" y="419219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44" y="413980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44" y="408582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44" y="4028676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44" y="3974701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44" y="392231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44" y="386833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44" y="381118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1169" y="3773086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43869" y="624009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43869" y="618611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43869" y="612896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43869" y="607499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43869" y="602260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43869" y="596862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43869" y="591147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43869" y="585908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43869" y="580511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43869" y="5751137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43869" y="5693986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3869" y="564159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3869" y="560349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3869" y="5549521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3869" y="549237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3869" y="5438395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3869" y="538600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3869" y="533203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3869" y="5274880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3869" y="522249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3869" y="516851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3869" y="5114540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3869" y="5057390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37519" y="500500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3869" y="753074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43869" y="7478359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3869" y="742120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3869" y="7367232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3869" y="731484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3869" y="726086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3869" y="720371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3869" y="7149742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3869" y="709735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3869" y="7043378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3869" y="6986227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3869" y="6933839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3869" y="689415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3869" y="684176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3869" y="678461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3869" y="673063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3869" y="667824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3869" y="662427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3869" y="656712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3869" y="6513146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3869" y="646075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3869" y="6406782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3869" y="6349631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3869" y="629724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3869" y="877060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3869" y="8716625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3869" y="8659474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3869" y="8607085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3869" y="8553110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3869" y="850072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3869" y="8443571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3869" y="838959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3869" y="8335620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3869" y="8283231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3869" y="822608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3869" y="8172105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3869" y="813400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3869" y="8080029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3869" y="8022878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3869" y="797049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3869" y="7916514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3869" y="786412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3869" y="7806975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3869" y="7752999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3869" y="7699024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3869" y="764663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3869" y="7589485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3869" y="7535510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3869" y="897380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3869" y="891982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3869" y="886267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3869" y="880870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664542" y="890236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707405" y="8883314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748680" y="8865852"/>
                <a:ext cx="80962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791542" y="884838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832816" y="883092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</p:grpSp>
      <p:sp>
        <p:nvSpPr>
          <p:cNvPr id="6" name="Прямоугольник 5"/>
          <p:cNvSpPr/>
          <p:nvPr/>
        </p:nvSpPr>
        <p:spPr>
          <a:xfrm rot="20632764">
            <a:off x="-3779838" y="479425"/>
            <a:ext cx="14041438" cy="2449513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0632764">
            <a:off x="-3362325" y="6254750"/>
            <a:ext cx="14041438" cy="2933700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20632764">
            <a:off x="-3406775" y="3308350"/>
            <a:ext cx="14041438" cy="2266950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 rot="20620535">
            <a:off x="-465138" y="3762375"/>
            <a:ext cx="7623176" cy="151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Назначение питания по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верхним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границам норм потребления основных пищевых веществ и энергии</a:t>
            </a:r>
          </a:p>
        </p:txBody>
      </p:sp>
      <p:sp>
        <p:nvSpPr>
          <p:cNvPr id="3" name="Прямоугольник 2"/>
          <p:cNvSpPr/>
          <p:nvPr/>
        </p:nvSpPr>
        <p:spPr>
          <a:xfrm rot="20615497">
            <a:off x="-123825" y="7038975"/>
            <a:ext cx="7040563" cy="1512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/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продуманное сочетание состава и калорийности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продовольственного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пайка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,  свежих и консервированных продуктов</a:t>
            </a:r>
          </a:p>
        </p:txBody>
      </p:sp>
      <p:sp>
        <p:nvSpPr>
          <p:cNvPr id="4" name="Прямоугольник 3"/>
          <p:cNvSpPr/>
          <p:nvPr/>
        </p:nvSpPr>
        <p:spPr>
          <a:xfrm rot="20615497">
            <a:off x="-227013" y="1077913"/>
            <a:ext cx="6935788" cy="151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Оптимальное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количество приёмов пищи </a:t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 зависимости от климатических условий </a:t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 выполняемых задач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:\13.07\605511707e5c43ad0e29c9310ab4473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/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164988" y="7257256"/>
            <a:ext cx="4576380" cy="257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26" name="Picture 2" descr="\\fs2\ab2213\для буклета ВЕЖЛИВЫЙ РАТНИК\200697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5396" y="80929"/>
            <a:ext cx="4745045" cy="2570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4" name="Прямоугольник 13"/>
          <p:cNvSpPr/>
          <p:nvPr/>
        </p:nvSpPr>
        <p:spPr>
          <a:xfrm rot="20632764">
            <a:off x="-2917825" y="1477963"/>
            <a:ext cx="14041438" cy="6627812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20615497">
            <a:off x="-287338" y="4057650"/>
            <a:ext cx="7324726" cy="1512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 </a:t>
            </a:r>
            <a:r>
              <a:rPr lang="ru-RU" sz="36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2021</a:t>
            </a:r>
            <a:r>
              <a:rPr lang="ru-RU" sz="36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году команда вежливых людей объявила </a:t>
            </a:r>
            <a:r>
              <a:rPr lang="ru-RU" sz="36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набор</a:t>
            </a:r>
            <a:r>
              <a:rPr lang="ru-RU" sz="36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граждан для заключения Контракта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 </a:t>
            </a:r>
            <a:r>
              <a:rPr lang="ru-RU" sz="3600" dirty="0" err="1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пребываниИ</a:t>
            </a:r>
            <a:r>
              <a:rPr lang="ru-RU" sz="36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 мобилизационном людском резерве</a:t>
            </a:r>
          </a:p>
        </p:txBody>
      </p:sp>
      <p:pic>
        <p:nvPicPr>
          <p:cNvPr id="15365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0988" y="26988"/>
            <a:ext cx="1468437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документы\медиа\13.07\KMO_160251_00150_1_t218_225357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88852" y="128464"/>
            <a:ext cx="468000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243" name="Picture 3" descr="D:\документы\медиа\13.07\tsvo_1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83322" y="6753972"/>
            <a:ext cx="468000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244" name="Picture 4" descr="D:\документы\медиа\13.07\f_c2RlbGFub3VuYXMucnUvdXBsb2Fkcy84LzMvODMyMTUzNTM4Nzk1OV9vcmlnLmpwZWc_X19pZD0xMTEyODc=.jpe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150197" y="3441000"/>
            <a:ext cx="468000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4820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0988" y="26988"/>
            <a:ext cx="1468437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документы\медиа\13.07\тир\tir6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142160" y="2216696"/>
            <a:ext cx="2527200" cy="14887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8434" name="Picture 2" descr="C:\Users\ab2213\Desktop\КАРТИНКИ\14 (14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l="16058" t="26401" r="17791"/>
          <a:stretch/>
        </p:blipFill>
        <p:spPr bwMode="auto">
          <a:xfrm>
            <a:off x="3933056" y="5357529"/>
            <a:ext cx="2770459" cy="16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" name="Picture 2" descr="D:\документы\медиа\13.07\sud-ostavil-v-stroju-efrejtora-pokatavshegosja-pjanym-na-bmp-po-ajeroportu-volgograd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916379" y="7833849"/>
            <a:ext cx="2752981" cy="16517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grpSp>
        <p:nvGrpSpPr>
          <p:cNvPr id="35844" name="Группа 197"/>
          <p:cNvGrpSpPr>
            <a:grpSpLocks/>
          </p:cNvGrpSpPr>
          <p:nvPr/>
        </p:nvGrpSpPr>
        <p:grpSpPr bwMode="auto">
          <a:xfrm>
            <a:off x="5661025" y="-46038"/>
            <a:ext cx="1252538" cy="9967913"/>
            <a:chOff x="5661248" y="-46489"/>
            <a:chExt cx="1252531" cy="9968041"/>
          </a:xfrm>
        </p:grpSpPr>
        <p:grpSp>
          <p:nvGrpSpPr>
            <p:cNvPr id="35858" name="Группа 199"/>
            <p:cNvGrpSpPr>
              <a:grpSpLocks/>
            </p:cNvGrpSpPr>
            <p:nvPr/>
          </p:nvGrpSpPr>
          <p:grpSpPr bwMode="auto"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36038" name="Picture 3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6039" name="Picture 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35859" name="Группа 200"/>
            <p:cNvGrpSpPr>
              <a:grpSpLocks/>
            </p:cNvGrpSpPr>
            <p:nvPr/>
          </p:nvGrpSpPr>
          <p:grpSpPr bwMode="auto"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202" name="Овал 201"/>
              <p:cNvSpPr/>
              <p:nvPr/>
            </p:nvSpPr>
            <p:spPr>
              <a:xfrm rot="1800000">
                <a:off x="6610568" y="8919827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44" y="1188603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44" y="1134627"/>
                <a:ext cx="79375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44" y="1077476"/>
                <a:ext cx="79375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44" y="1025088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44" y="971112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44" y="917136"/>
                <a:ext cx="79375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44" y="859986"/>
                <a:ext cx="79375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44" y="807598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44" y="753622"/>
                <a:ext cx="79375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44" y="701234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44" y="644083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44" y="590107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44" y="552007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44" y="498031"/>
                <a:ext cx="79375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44" y="440880"/>
                <a:ext cx="79375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44" y="388493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44" y="334517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44" y="280541"/>
                <a:ext cx="79375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44" y="223390"/>
                <a:ext cx="79375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44" y="171002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44" y="117026"/>
                <a:ext cx="79375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44" y="64638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44" y="7488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44" y="-46489"/>
                <a:ext cx="79375" cy="76202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44" y="2480845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44" y="2426869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44" y="2369718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44" y="2315742"/>
                <a:ext cx="79375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44" y="2263354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44" y="2209378"/>
                <a:ext cx="79375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44" y="2152227"/>
                <a:ext cx="79375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44" y="2099840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44" y="2045864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44" y="1991888"/>
                <a:ext cx="79375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44" y="1934737"/>
                <a:ext cx="79375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44" y="1882349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44" y="1844248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44" y="1790273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44" y="1733122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44" y="1679146"/>
                <a:ext cx="79375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44" y="1626759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44" y="1572783"/>
                <a:ext cx="79375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44" y="1515632"/>
                <a:ext cx="79375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44" y="1463243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44" y="1409268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44" y="1355292"/>
                <a:ext cx="79375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44" y="1298141"/>
                <a:ext cx="79375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44" y="1245754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44" y="3719110"/>
                <a:ext cx="79375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44" y="3666722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44" y="3609571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44" y="3555595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44" y="3501620"/>
                <a:ext cx="79375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44" y="3449232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44" y="3392081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44" y="3338106"/>
                <a:ext cx="79375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44" y="3285717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44" y="3231741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44" y="3174590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44" y="3120615"/>
                <a:ext cx="79375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44" y="3082514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44" y="3030127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44" y="2971388"/>
                <a:ext cx="79375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44" y="2919000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44" y="2865024"/>
                <a:ext cx="79375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44" y="2812636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44" y="2755485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44" y="2701509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44" y="2647534"/>
                <a:ext cx="79375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44" y="2595146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44" y="2537995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44" y="2484020"/>
                <a:ext cx="79375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44" y="4992302"/>
                <a:ext cx="79375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44" y="4939913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44" y="4882762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44" y="4828787"/>
                <a:ext cx="79375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44" y="4776399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44" y="4722423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44" y="4665273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44" y="4611297"/>
                <a:ext cx="79375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44" y="4558908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44" y="4504933"/>
                <a:ext cx="79375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44" y="4447782"/>
                <a:ext cx="79375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44" y="4395394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44" y="4355706"/>
                <a:ext cx="79375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44" y="4303318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4344" y="4246167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34344" y="4192192"/>
                <a:ext cx="79375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34344" y="4139803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34344" y="4085827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34344" y="4028676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34344" y="3974701"/>
                <a:ext cx="79375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34344" y="3922313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34344" y="3868337"/>
                <a:ext cx="79375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34344" y="3811187"/>
                <a:ext cx="79375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31169" y="3773086"/>
                <a:ext cx="80963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3869" y="6240093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3869" y="6186117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3869" y="6128966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3869" y="6074991"/>
                <a:ext cx="80963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3869" y="6022602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3869" y="5968626"/>
                <a:ext cx="80963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3869" y="5911476"/>
                <a:ext cx="80963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3869" y="5859088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3869" y="5805112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3869" y="5751137"/>
                <a:ext cx="80963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3869" y="5693986"/>
                <a:ext cx="80963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3869" y="5641597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3869" y="5603497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3869" y="5549521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43869" y="5492370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3869" y="5438395"/>
                <a:ext cx="80963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3869" y="5386007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3869" y="5332031"/>
                <a:ext cx="80963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3869" y="5274880"/>
                <a:ext cx="80963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3869" y="5222492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3869" y="5168516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3869" y="5114540"/>
                <a:ext cx="80963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3869" y="5057390"/>
                <a:ext cx="80963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37519" y="5005002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3869" y="7530746"/>
                <a:ext cx="80963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3869" y="7478359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3869" y="7421208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3869" y="7367232"/>
                <a:ext cx="80963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3869" y="7314844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3869" y="7260868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3869" y="7203717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3869" y="7149742"/>
                <a:ext cx="80963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3869" y="7097354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3869" y="7043378"/>
                <a:ext cx="80963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3869" y="6986227"/>
                <a:ext cx="80963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3869" y="6933839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3869" y="6894151"/>
                <a:ext cx="80963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3869" y="6841763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3869" y="6784612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3869" y="6730636"/>
                <a:ext cx="80963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3869" y="6678248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3869" y="6624273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3869" y="6567122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3869" y="6513146"/>
                <a:ext cx="80963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3869" y="6460758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3869" y="6406782"/>
                <a:ext cx="80963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3869" y="6349631"/>
                <a:ext cx="80963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3869" y="6297244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3869" y="8770600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3869" y="8716625"/>
                <a:ext cx="80963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3869" y="8659474"/>
                <a:ext cx="80963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3869" y="8607085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3869" y="8553110"/>
                <a:ext cx="80963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3869" y="8500722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3869" y="8443571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3869" y="8389596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3869" y="8335620"/>
                <a:ext cx="80963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3869" y="8283231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3869" y="8226080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3869" y="8172105"/>
                <a:ext cx="80963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3869" y="8134004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3869" y="8080029"/>
                <a:ext cx="80963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3869" y="8022878"/>
                <a:ext cx="80963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3869" y="7970490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3869" y="7916514"/>
                <a:ext cx="80963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3869" y="7864126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3869" y="7806975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343869" y="7752999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343869" y="7699024"/>
                <a:ext cx="80963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343869" y="7646636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343869" y="7589485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343869" y="7535510"/>
                <a:ext cx="80963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1" name="Овал 370"/>
              <p:cNvSpPr/>
              <p:nvPr/>
            </p:nvSpPr>
            <p:spPr>
              <a:xfrm rot="1800000">
                <a:off x="6343869" y="8973803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2" name="Овал 371"/>
              <p:cNvSpPr/>
              <p:nvPr/>
            </p:nvSpPr>
            <p:spPr>
              <a:xfrm rot="1800000">
                <a:off x="6343869" y="8919827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3" name="Овал 372"/>
              <p:cNvSpPr/>
              <p:nvPr/>
            </p:nvSpPr>
            <p:spPr>
              <a:xfrm rot="1800000">
                <a:off x="6343869" y="8862677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4" name="Овал 373"/>
              <p:cNvSpPr/>
              <p:nvPr/>
            </p:nvSpPr>
            <p:spPr>
              <a:xfrm rot="1800000">
                <a:off x="6343869" y="8808701"/>
                <a:ext cx="80963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5" name="Овал 374"/>
              <p:cNvSpPr/>
              <p:nvPr/>
            </p:nvSpPr>
            <p:spPr>
              <a:xfrm rot="1800000">
                <a:off x="6664542" y="8902364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6" name="Овал 375"/>
              <p:cNvSpPr/>
              <p:nvPr/>
            </p:nvSpPr>
            <p:spPr>
              <a:xfrm rot="1800000">
                <a:off x="6707405" y="8883314"/>
                <a:ext cx="79375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7" name="Овал 376"/>
              <p:cNvSpPr/>
              <p:nvPr/>
            </p:nvSpPr>
            <p:spPr>
              <a:xfrm rot="1800000">
                <a:off x="6748680" y="8865852"/>
                <a:ext cx="80962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8" name="Овал 377"/>
              <p:cNvSpPr/>
              <p:nvPr/>
            </p:nvSpPr>
            <p:spPr>
              <a:xfrm rot="1800000">
                <a:off x="6791542" y="8848388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9" name="Овал 378"/>
              <p:cNvSpPr/>
              <p:nvPr/>
            </p:nvSpPr>
            <p:spPr>
              <a:xfrm rot="1800000">
                <a:off x="6832816" y="8830926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200025"/>
            <a:ext cx="6172200" cy="7397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dirty="0">
                <a:latin typeface="a_StamperRg&amp;Bt" panose="040F0703050807070607" pitchFamily="82" charset="-52"/>
              </a:rPr>
              <a:t>БОЕВАЯ ПОДГОТОВКА</a:t>
            </a:r>
            <a:r>
              <a:rPr lang="ru-RU" sz="2800" dirty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ru-RU" sz="2800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2800" dirty="0">
                <a:latin typeface="+mn-lt"/>
              </a:rPr>
              <a:t>расход боеприпасов</a:t>
            </a:r>
          </a:p>
        </p:txBody>
      </p:sp>
      <p:pic>
        <p:nvPicPr>
          <p:cNvPr id="1026" name="Picture 2" descr="C:\Users\ab2609.S\Desktop\Буклет по резервистам\для буклета ВЕЖЛИВЫЙ РАТНИК\1.jpg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116632" y="1066152"/>
            <a:ext cx="2448272" cy="1457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xtLst/>
        </p:spPr>
      </p:pic>
      <p:sp>
        <p:nvSpPr>
          <p:cNvPr id="9" name="TextBox 8"/>
          <p:cNvSpPr txBox="1"/>
          <p:nvPr/>
        </p:nvSpPr>
        <p:spPr>
          <a:xfrm>
            <a:off x="2547938" y="4113213"/>
            <a:ext cx="4370387" cy="9540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>     </a:t>
            </a:r>
            <a:r>
              <a:rPr lang="ru-RU" sz="2000" b="1" dirty="0">
                <a:latin typeface="+mn-lt"/>
                <a:cs typeface="+mn-cs"/>
              </a:rPr>
              <a:t>Вооружение БМП (БМД)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rgbClr val="FF0000"/>
                </a:solidFill>
                <a:latin typeface="a_StamperRg&amp;Bt" panose="040F0703050807070607" pitchFamily="82" charset="-52"/>
                <a:ea typeface="+mj-ea"/>
                <a:cs typeface="+mj-cs"/>
              </a:rPr>
              <a:t>100 выстрелов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6263" y="7085013"/>
            <a:ext cx="5919787" cy="8921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a_StamperRg&amp;Bt" panose="040F0703050807070607" pitchFamily="82" charset="-52"/>
                <a:cs typeface="+mn-cs"/>
              </a:rPr>
              <a:t>Вождение боевых машин и автомобилей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solidFill>
                  <a:srgbClr val="FF0000"/>
                </a:solidFill>
                <a:latin typeface="Arial Black" pitchFamily="34" charset="0"/>
                <a:cs typeface="+mn-cs"/>
              </a:rPr>
              <a:t> </a:t>
            </a:r>
            <a:r>
              <a:rPr lang="ru-RU" sz="3600" dirty="0">
                <a:solidFill>
                  <a:srgbClr val="FF0000"/>
                </a:solidFill>
                <a:latin typeface="a_StamperRg&amp;Bt" panose="040F0703050807070607" pitchFamily="82" charset="-52"/>
                <a:ea typeface="+mj-ea"/>
                <a:cs typeface="+mj-cs"/>
              </a:rPr>
              <a:t>30 – 40 километров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1113" y="5700713"/>
            <a:ext cx="4097338" cy="1292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+mn-lt"/>
                <a:cs typeface="+mn-cs"/>
              </a:rPr>
              <a:t>Вооружение танков </a:t>
            </a:r>
            <a:endParaRPr lang="ru-RU" b="1" dirty="0"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400" dirty="0">
                <a:solidFill>
                  <a:srgbClr val="FF0000"/>
                </a:solidFill>
                <a:latin typeface="a_StamperRg&amp;Bt" panose="040F0703050807070607" pitchFamily="82" charset="-52"/>
                <a:ea typeface="+mj-ea"/>
                <a:cs typeface="+mj-cs"/>
              </a:rPr>
              <a:t>15 </a:t>
            </a:r>
            <a:r>
              <a:rPr lang="ru-RU" sz="3400" dirty="0" err="1">
                <a:solidFill>
                  <a:srgbClr val="FF0000"/>
                </a:solidFill>
                <a:latin typeface="a_StamperRg&amp;Bt" panose="040F0703050807070607" pitchFamily="82" charset="-52"/>
                <a:ea typeface="+mj-ea"/>
                <a:cs typeface="+mj-cs"/>
              </a:rPr>
              <a:t>выстрелОВ</a:t>
            </a:r>
            <a:endParaRPr lang="ru-RU" sz="3400" dirty="0">
              <a:solidFill>
                <a:srgbClr val="FF0000"/>
              </a:solidFill>
              <a:latin typeface="a_StamperRg&amp;Bt" panose="040F0703050807070607" pitchFamily="82" charset="-52"/>
              <a:ea typeface="+mj-ea"/>
              <a:cs typeface="+mj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FF0000"/>
                </a:solidFill>
                <a:latin typeface="Arial Black" pitchFamily="34" charset="0"/>
                <a:cs typeface="+mn-cs"/>
              </a:rPr>
              <a:t>штатным снарядом</a:t>
            </a:r>
            <a:endParaRPr lang="ru-RU" sz="1400" dirty="0">
              <a:solidFill>
                <a:srgbClr val="FF0000"/>
              </a:solidFill>
              <a:latin typeface="Arial Black" pitchFamily="34" charset="0"/>
              <a:cs typeface="+mn-cs"/>
            </a:endParaRPr>
          </a:p>
        </p:txBody>
      </p:sp>
      <p:pic>
        <p:nvPicPr>
          <p:cNvPr id="1030" name="Picture 6" descr="C:\Users\ab2609.S\Desktop\Буклет по резервистам\для буклета ВЕЖЛИВЫЙ РАТНИК\russian_apmy.ipg_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16632" y="4035314"/>
            <a:ext cx="2452729" cy="1581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16632" y="7865638"/>
            <a:ext cx="2556067" cy="16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</p:pic>
      <p:sp>
        <p:nvSpPr>
          <p:cNvPr id="194" name="TextBox 193"/>
          <p:cNvSpPr txBox="1"/>
          <p:nvPr/>
        </p:nvSpPr>
        <p:spPr>
          <a:xfrm>
            <a:off x="2393950" y="992188"/>
            <a:ext cx="4464050" cy="1262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+mn-lt"/>
                <a:cs typeface="+mn-cs"/>
              </a:rPr>
              <a:t>Стрелковое оружие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00" dirty="0">
                <a:solidFill>
                  <a:srgbClr val="FF0000"/>
                </a:solidFill>
                <a:latin typeface="a_StamperRg&amp;Bt" panose="040F0703050807070607" pitchFamily="82" charset="-52"/>
                <a:ea typeface="+mj-ea"/>
                <a:cs typeface="+mj-cs"/>
              </a:rPr>
              <a:t>&gt;600</a:t>
            </a:r>
            <a:r>
              <a:rPr lang="ru-RU" sz="3500" dirty="0">
                <a:solidFill>
                  <a:srgbClr val="FF0000"/>
                </a:solidFill>
                <a:latin typeface="a_StamperRg&amp;Bt" panose="040F0703050807070607" pitchFamily="82" charset="-52"/>
                <a:ea typeface="+mj-ea"/>
                <a:cs typeface="+mj-cs"/>
              </a:rPr>
              <a:t> патронов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a_StamperRg&amp;Bt" panose="040F0703050807070607" pitchFamily="82" charset="-52"/>
                <a:cs typeface="+mn-cs"/>
              </a:rPr>
              <a:t>БЕСПЛАТНО</a:t>
            </a:r>
          </a:p>
        </p:txBody>
      </p:sp>
      <p:sp>
        <p:nvSpPr>
          <p:cNvPr id="35853" name="TextBox 194"/>
          <p:cNvSpPr txBox="1">
            <a:spLocks noChangeArrowheads="1"/>
          </p:cNvSpPr>
          <p:nvPr/>
        </p:nvSpPr>
        <p:spPr bwMode="auto">
          <a:xfrm>
            <a:off x="0" y="2649538"/>
            <a:ext cx="4027488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600" b="1">
                <a:latin typeface="a_StamperRg&amp;Bt"/>
              </a:rPr>
              <a:t>Для сравнения</a:t>
            </a:r>
          </a:p>
          <a:p>
            <a:pPr algn="ctr"/>
            <a:r>
              <a:rPr lang="ru-RU" sz="1600" b="1">
                <a:latin typeface="a_StamperRg&amp;Bt"/>
              </a:rPr>
              <a:t>В обычном стрелковом тире </a:t>
            </a:r>
          </a:p>
          <a:p>
            <a:pPr algn="ctr"/>
            <a:r>
              <a:rPr lang="ru-RU" sz="2000" b="1">
                <a:solidFill>
                  <a:srgbClr val="FF0000"/>
                </a:solidFill>
                <a:latin typeface="a_StamperRg&amp;Bt"/>
              </a:rPr>
              <a:t>42 тыс. руб</a:t>
            </a:r>
            <a:r>
              <a:rPr lang="ru-RU" sz="1600" b="1">
                <a:solidFill>
                  <a:srgbClr val="FF0000"/>
                </a:solidFill>
                <a:latin typeface="a_StamperRg&amp;Bt"/>
              </a:rPr>
              <a:t>.</a:t>
            </a:r>
          </a:p>
        </p:txBody>
      </p:sp>
      <p:grpSp>
        <p:nvGrpSpPr>
          <p:cNvPr id="35854" name="Группа 5"/>
          <p:cNvGrpSpPr>
            <a:grpSpLocks/>
          </p:cNvGrpSpPr>
          <p:nvPr/>
        </p:nvGrpSpPr>
        <p:grpSpPr bwMode="auto">
          <a:xfrm>
            <a:off x="746125" y="3046413"/>
            <a:ext cx="379413" cy="600075"/>
            <a:chOff x="-3339752" y="5346206"/>
            <a:chExt cx="379150" cy="599420"/>
          </a:xfrm>
        </p:grpSpPr>
        <p:sp>
          <p:nvSpPr>
            <p:cNvPr id="35856" name="Прямоугольник 4"/>
            <p:cNvSpPr>
              <a:spLocks noChangeArrowheads="1"/>
            </p:cNvSpPr>
            <p:nvPr/>
          </p:nvSpPr>
          <p:spPr bwMode="auto">
            <a:xfrm>
              <a:off x="-3339752" y="5346206"/>
              <a:ext cx="365806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2800">
                  <a:solidFill>
                    <a:srgbClr val="FF0000"/>
                  </a:solidFill>
                  <a:latin typeface="a_StamperRg&amp;Bt"/>
                </a:rPr>
                <a:t>~</a:t>
              </a:r>
              <a:endParaRPr lang="ru-RU" sz="2800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sp>
          <p:nvSpPr>
            <p:cNvPr id="35857" name="Прямоугольник 196"/>
            <p:cNvSpPr>
              <a:spLocks noChangeArrowheads="1"/>
            </p:cNvSpPr>
            <p:nvPr/>
          </p:nvSpPr>
          <p:spPr bwMode="auto">
            <a:xfrm>
              <a:off x="-3326408" y="5422406"/>
              <a:ext cx="365806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2800">
                  <a:solidFill>
                    <a:srgbClr val="FF0000"/>
                  </a:solidFill>
                  <a:latin typeface="a_StamperRg&amp;Bt"/>
                </a:rPr>
                <a:t>~</a:t>
              </a:r>
              <a:endParaRPr lang="ru-RU" sz="2800">
                <a:solidFill>
                  <a:srgbClr val="FF0000"/>
                </a:solidFill>
                <a:latin typeface="Calibri" pitchFamily="34" charset="0"/>
              </a:endParaRPr>
            </a:p>
          </p:txBody>
        </p:sp>
      </p:grpSp>
      <p:sp>
        <p:nvSpPr>
          <p:cNvPr id="35855" name="TextBox 198"/>
          <p:cNvSpPr txBox="1">
            <a:spLocks noChangeArrowheads="1"/>
          </p:cNvSpPr>
          <p:nvPr/>
        </p:nvSpPr>
        <p:spPr bwMode="auto">
          <a:xfrm>
            <a:off x="576263" y="3759200"/>
            <a:ext cx="55038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600" b="1">
                <a:latin typeface="a_StamperRg&amp;Bt"/>
              </a:rPr>
              <a:t>Стрельба из вооружения боевых машин</a:t>
            </a:r>
            <a:endParaRPr lang="ru-RU" sz="1600" b="1">
              <a:solidFill>
                <a:srgbClr val="FF0000"/>
              </a:solidFill>
              <a:latin typeface="a_StamperRg&amp;B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8"/>
          <p:cNvPicPr>
            <a:picLocks noChangeAspect="1" noChangeArrowheads="1"/>
          </p:cNvPicPr>
          <p:nvPr/>
        </p:nvPicPr>
        <p:blipFill>
          <a:blip r:embed="rId2"/>
          <a:srcRect l="2921" r="61317" b="12250"/>
          <a:stretch>
            <a:fillRect/>
          </a:stretch>
        </p:blipFill>
        <p:spPr bwMode="auto">
          <a:xfrm>
            <a:off x="5232400" y="6961188"/>
            <a:ext cx="1365250" cy="23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3463" y="7083425"/>
            <a:ext cx="1311275" cy="226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7100" y="7065963"/>
            <a:ext cx="1255713" cy="224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3375" y="7099300"/>
            <a:ext cx="1423988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10"/>
          <p:cNvPicPr>
            <a:picLocks noChangeAspect="1" noChangeArrowheads="1"/>
          </p:cNvPicPr>
          <p:nvPr/>
        </p:nvPicPr>
        <p:blipFill>
          <a:blip r:embed="rId6"/>
          <a:srcRect l="27454" t="24013" r="67682" b="51111"/>
          <a:stretch>
            <a:fillRect/>
          </a:stretch>
        </p:blipFill>
        <p:spPr bwMode="auto">
          <a:xfrm>
            <a:off x="5013325" y="2190750"/>
            <a:ext cx="1330325" cy="229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11"/>
          <p:cNvPicPr>
            <a:picLocks noChangeAspect="1" noChangeArrowheads="1"/>
          </p:cNvPicPr>
          <p:nvPr/>
        </p:nvPicPr>
        <p:blipFill>
          <a:blip r:embed="rId7"/>
          <a:srcRect l="27875" t="27052" r="67531" b="50175"/>
          <a:stretch>
            <a:fillRect/>
          </a:stretch>
        </p:blipFill>
        <p:spPr bwMode="auto">
          <a:xfrm>
            <a:off x="3805238" y="2193925"/>
            <a:ext cx="1400175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5"/>
          <p:cNvPicPr>
            <a:picLocks noChangeAspect="1" noChangeArrowheads="1"/>
          </p:cNvPicPr>
          <p:nvPr/>
        </p:nvPicPr>
        <p:blipFill>
          <a:blip r:embed="rId8"/>
          <a:srcRect l="12152" t="26807" r="80750" b="38252"/>
          <a:stretch>
            <a:fillRect/>
          </a:stretch>
        </p:blipFill>
        <p:spPr bwMode="auto">
          <a:xfrm>
            <a:off x="1628775" y="2216150"/>
            <a:ext cx="151765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33375" y="2028825"/>
            <a:ext cx="1420813" cy="23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3" name="Заголовок 1"/>
          <p:cNvSpPr txBox="1">
            <a:spLocks/>
          </p:cNvSpPr>
          <p:nvPr/>
        </p:nvSpPr>
        <p:spPr bwMode="auto">
          <a:xfrm>
            <a:off x="363538" y="266700"/>
            <a:ext cx="5829300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5776" tIns="62888" rIns="125776" bIns="62888" anchor="ctr"/>
          <a:lstStyle/>
          <a:p>
            <a:pPr algn="ctr"/>
            <a:r>
              <a:rPr lang="ru-RU" sz="2800">
                <a:latin typeface="a_StamperRg&amp;Bt"/>
              </a:rPr>
              <a:t>Государственные </a:t>
            </a:r>
            <a:br>
              <a:rPr lang="ru-RU" sz="2800">
                <a:latin typeface="a_StamperRg&amp;Bt"/>
              </a:rPr>
            </a:br>
            <a:r>
              <a:rPr lang="ru-RU" sz="2800">
                <a:latin typeface="a_StamperRg&amp;Bt"/>
              </a:rPr>
              <a:t>награды</a:t>
            </a:r>
          </a:p>
        </p:txBody>
      </p:sp>
      <p:sp>
        <p:nvSpPr>
          <p:cNvPr id="36874" name="Заголовок 1"/>
          <p:cNvSpPr txBox="1">
            <a:spLocks/>
          </p:cNvSpPr>
          <p:nvPr/>
        </p:nvSpPr>
        <p:spPr bwMode="auto">
          <a:xfrm>
            <a:off x="-179388" y="1235075"/>
            <a:ext cx="2312988" cy="7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5776" tIns="62888" rIns="125776" bIns="62888" anchor="ctr"/>
          <a:lstStyle/>
          <a:p>
            <a:pPr algn="ctr"/>
            <a:r>
              <a:rPr lang="ru-RU" sz="1500">
                <a:latin typeface="a_StamperRg&amp;Bt"/>
              </a:rPr>
              <a:t>Медаль </a:t>
            </a:r>
          </a:p>
          <a:p>
            <a:pPr algn="ctr"/>
            <a:r>
              <a:rPr lang="ru-RU" sz="1500">
                <a:latin typeface="a_StamperRg&amp;Bt"/>
              </a:rPr>
              <a:t>суворова</a:t>
            </a:r>
          </a:p>
        </p:txBody>
      </p:sp>
      <p:sp>
        <p:nvSpPr>
          <p:cNvPr id="36875" name="Заголовок 1"/>
          <p:cNvSpPr txBox="1">
            <a:spLocks/>
          </p:cNvSpPr>
          <p:nvPr/>
        </p:nvSpPr>
        <p:spPr bwMode="auto">
          <a:xfrm>
            <a:off x="1595438" y="1235075"/>
            <a:ext cx="1689100" cy="7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5776" tIns="62888" rIns="125776" bIns="62888" anchor="ctr"/>
          <a:lstStyle/>
          <a:p>
            <a:pPr algn="ctr"/>
            <a:r>
              <a:rPr lang="ru-RU" sz="1500">
                <a:latin typeface="a_StamperRg&amp;Bt"/>
              </a:rPr>
              <a:t>Медаль </a:t>
            </a:r>
          </a:p>
          <a:p>
            <a:pPr algn="ctr"/>
            <a:r>
              <a:rPr lang="ru-RU" sz="1500">
                <a:latin typeface="a_StamperRg&amp;Bt"/>
              </a:rPr>
              <a:t>жукова</a:t>
            </a:r>
          </a:p>
        </p:txBody>
      </p:sp>
      <p:sp>
        <p:nvSpPr>
          <p:cNvPr id="36876" name="Заголовок 1"/>
          <p:cNvSpPr txBox="1">
            <a:spLocks/>
          </p:cNvSpPr>
          <p:nvPr/>
        </p:nvSpPr>
        <p:spPr bwMode="auto">
          <a:xfrm>
            <a:off x="-171450" y="5946775"/>
            <a:ext cx="2447925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5776" tIns="62888" rIns="125776" bIns="62888" anchor="ctr"/>
          <a:lstStyle/>
          <a:p>
            <a:pPr algn="ctr"/>
            <a:r>
              <a:rPr lang="ru-RU" sz="1500">
                <a:latin typeface="a_StamperRg&amp;Bt"/>
              </a:rPr>
              <a:t>Медаль </a:t>
            </a:r>
          </a:p>
          <a:p>
            <a:pPr algn="ctr"/>
            <a:r>
              <a:rPr lang="ru-RU" sz="1500">
                <a:latin typeface="a_StamperRg&amp;Bt"/>
              </a:rPr>
              <a:t>"За боевые </a:t>
            </a:r>
          </a:p>
          <a:p>
            <a:pPr algn="ctr"/>
            <a:r>
              <a:rPr lang="ru-RU" sz="1500">
                <a:latin typeface="a_StamperRg&amp;Bt"/>
              </a:rPr>
              <a:t>отличия"</a:t>
            </a:r>
          </a:p>
        </p:txBody>
      </p:sp>
      <p:sp>
        <p:nvSpPr>
          <p:cNvPr id="36877" name="Заголовок 1"/>
          <p:cNvSpPr txBox="1">
            <a:spLocks/>
          </p:cNvSpPr>
          <p:nvPr/>
        </p:nvSpPr>
        <p:spPr bwMode="auto">
          <a:xfrm>
            <a:off x="1630363" y="5954713"/>
            <a:ext cx="3382962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5776" tIns="62888" rIns="125776" bIns="62888" anchor="ctr"/>
          <a:lstStyle/>
          <a:p>
            <a:pPr algn="ctr"/>
            <a:r>
              <a:rPr lang="ru-RU" sz="1500">
                <a:latin typeface="a_StamperRg&amp;Bt"/>
              </a:rPr>
              <a:t>Медаль </a:t>
            </a:r>
          </a:p>
          <a:p>
            <a:pPr algn="ctr"/>
            <a:r>
              <a:rPr lang="ru-RU" sz="1500">
                <a:latin typeface="a_StamperRg&amp;Bt"/>
              </a:rPr>
              <a:t>"За воинскую доблесть" </a:t>
            </a:r>
          </a:p>
          <a:p>
            <a:pPr algn="ctr"/>
            <a:r>
              <a:rPr lang="ru-RU" sz="1500">
                <a:latin typeface="a_StamperRg&amp;Bt"/>
              </a:rPr>
              <a:t>1 и 2 степени</a:t>
            </a:r>
          </a:p>
        </p:txBody>
      </p:sp>
      <p:sp>
        <p:nvSpPr>
          <p:cNvPr id="36878" name="Заголовок 1"/>
          <p:cNvSpPr txBox="1">
            <a:spLocks/>
          </p:cNvSpPr>
          <p:nvPr/>
        </p:nvSpPr>
        <p:spPr bwMode="auto">
          <a:xfrm>
            <a:off x="4608513" y="6069013"/>
            <a:ext cx="2565400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5776" tIns="62888" rIns="125776" bIns="62888" anchor="ctr"/>
          <a:lstStyle/>
          <a:p>
            <a:pPr algn="ctr"/>
            <a:r>
              <a:rPr lang="ru-RU" sz="1500">
                <a:latin typeface="a_StamperRg&amp;Bt"/>
              </a:rPr>
              <a:t>Медаль </a:t>
            </a:r>
          </a:p>
          <a:p>
            <a:pPr algn="ctr"/>
            <a:r>
              <a:rPr lang="ru-RU" sz="1500">
                <a:latin typeface="a_StamperRg&amp;Bt"/>
              </a:rPr>
              <a:t>"За укрепление боевого содружества"</a:t>
            </a:r>
          </a:p>
        </p:txBody>
      </p:sp>
      <p:sp>
        <p:nvSpPr>
          <p:cNvPr id="36879" name="Заголовок 1"/>
          <p:cNvSpPr txBox="1">
            <a:spLocks/>
          </p:cNvSpPr>
          <p:nvPr/>
        </p:nvSpPr>
        <p:spPr bwMode="auto">
          <a:xfrm>
            <a:off x="2673350" y="1235075"/>
            <a:ext cx="4427538" cy="7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5776" tIns="62888" rIns="125776" bIns="62888" anchor="ctr"/>
          <a:lstStyle/>
          <a:p>
            <a:pPr algn="ctr"/>
            <a:r>
              <a:rPr lang="ru-RU" sz="1500">
                <a:latin typeface="a_StamperRg&amp;Bt"/>
              </a:rPr>
              <a:t>медаль ордена </a:t>
            </a:r>
          </a:p>
          <a:p>
            <a:pPr algn="ctr"/>
            <a:r>
              <a:rPr lang="ru-RU" sz="1500">
                <a:latin typeface="a_StamperRg&amp;Bt"/>
              </a:rPr>
              <a:t>"За заслуги перед Отечеством" </a:t>
            </a:r>
          </a:p>
          <a:p>
            <a:pPr algn="ctr"/>
            <a:r>
              <a:rPr lang="ru-RU" sz="1500">
                <a:latin typeface="a_StamperRg&amp;Bt"/>
              </a:rPr>
              <a:t>I и 2 степени</a:t>
            </a:r>
          </a:p>
        </p:txBody>
      </p:sp>
      <p:sp>
        <p:nvSpPr>
          <p:cNvPr id="36880" name="Заголовок 1"/>
          <p:cNvSpPr txBox="1">
            <a:spLocks/>
          </p:cNvSpPr>
          <p:nvPr/>
        </p:nvSpPr>
        <p:spPr bwMode="auto">
          <a:xfrm>
            <a:off x="576263" y="5024438"/>
            <a:ext cx="5829300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5776" tIns="62888" rIns="125776" bIns="62888" anchor="ctr"/>
          <a:lstStyle/>
          <a:p>
            <a:pPr algn="ctr"/>
            <a:r>
              <a:rPr lang="ru-RU" sz="2800">
                <a:latin typeface="a_StamperRg&amp;Bt"/>
              </a:rPr>
              <a:t>ведомственные награды</a:t>
            </a:r>
          </a:p>
        </p:txBody>
      </p:sp>
      <p:pic>
        <p:nvPicPr>
          <p:cNvPr id="36881" name="Рисунок 1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360988" y="26988"/>
            <a:ext cx="1468437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89" name="Группа 196"/>
          <p:cNvGrpSpPr>
            <a:grpSpLocks/>
          </p:cNvGrpSpPr>
          <p:nvPr/>
        </p:nvGrpSpPr>
        <p:grpSpPr bwMode="auto">
          <a:xfrm>
            <a:off x="5661025" y="-46038"/>
            <a:ext cx="1252538" cy="9967913"/>
            <a:chOff x="5661248" y="-46489"/>
            <a:chExt cx="1252531" cy="9968041"/>
          </a:xfrm>
        </p:grpSpPr>
        <p:grpSp>
          <p:nvGrpSpPr>
            <p:cNvPr id="37902" name="Группа 197"/>
            <p:cNvGrpSpPr>
              <a:grpSpLocks/>
            </p:cNvGrpSpPr>
            <p:nvPr/>
          </p:nvGrpSpPr>
          <p:grpSpPr bwMode="auto"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38082" name="Picture 3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8083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37903" name="Группа 198"/>
            <p:cNvGrpSpPr>
              <a:grpSpLocks/>
            </p:cNvGrpSpPr>
            <p:nvPr/>
          </p:nvGrpSpPr>
          <p:grpSpPr bwMode="auto"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200" name="Овал 199"/>
              <p:cNvSpPr/>
              <p:nvPr/>
            </p:nvSpPr>
            <p:spPr>
              <a:xfrm rot="1800000">
                <a:off x="6610568" y="891982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1" name="Овал 200"/>
              <p:cNvSpPr/>
              <p:nvPr/>
            </p:nvSpPr>
            <p:spPr>
              <a:xfrm rot="1800000">
                <a:off x="6334344" y="118860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2" name="Овал 201"/>
              <p:cNvSpPr/>
              <p:nvPr/>
            </p:nvSpPr>
            <p:spPr>
              <a:xfrm rot="1800000">
                <a:off x="6334344" y="113462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44" y="1077476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44" y="102508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44" y="97111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44" y="91713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44" y="85998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44" y="80759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44" y="75362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44" y="70123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44" y="64408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44" y="59010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44" y="55200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44" y="498031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44" y="440880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44" y="38849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44" y="33451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44" y="280541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44" y="223390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44" y="17100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44" y="11702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44" y="6463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44" y="748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44" y="-46489"/>
                <a:ext cx="79375" cy="76202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44" y="248084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44" y="242686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44" y="236971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44" y="231574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44" y="226335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44" y="2209378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44" y="2152227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44" y="2099840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44" y="204586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44" y="1991888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44" y="193473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44" y="188234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44" y="184424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44" y="179027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44" y="173312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44" y="167914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44" y="162675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44" y="1572783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44" y="151563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44" y="146324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44" y="140926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44" y="1355292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44" y="1298141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44" y="124575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44" y="3719110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44" y="366672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44" y="3609571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44" y="355559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44" y="3501620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44" y="344923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44" y="3392081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44" y="3338106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44" y="328571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44" y="3231741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44" y="3174590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44" y="3120615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44" y="308251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44" y="303012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44" y="2971388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44" y="2919000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44" y="2865024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44" y="2812636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44" y="275548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44" y="270150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44" y="2647534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44" y="2595146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44" y="253799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44" y="2484020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44" y="499230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44" y="493991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44" y="488276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44" y="4828787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44" y="477639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44" y="472242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44" y="466527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44" y="461129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44" y="455890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44" y="4504933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44" y="4447782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44" y="439539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44" y="435570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44" y="430331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44" y="424616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44" y="419219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4344" y="413980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34344" y="408582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34344" y="4028676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34344" y="3974701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34344" y="392231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34344" y="386833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34344" y="381118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31169" y="3773086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43869" y="624009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43869" y="618611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3869" y="612896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3869" y="607499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3869" y="602260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3869" y="596862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3869" y="591147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3869" y="585908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3869" y="580511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3869" y="5751137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3869" y="5693986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3869" y="564159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3869" y="560349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3869" y="5549521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3869" y="549237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3869" y="5438395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43869" y="538600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3869" y="533203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3869" y="5274880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3869" y="522249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3869" y="516851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3869" y="5114540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3869" y="5057390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37519" y="500500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3869" y="753074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3869" y="7478359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3869" y="742120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3869" y="7367232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3869" y="731484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3869" y="726086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3869" y="720371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3869" y="7149742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3869" y="709735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3869" y="7043378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3869" y="6986227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3869" y="6933839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3869" y="689415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3869" y="684176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3869" y="678461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3869" y="673063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3869" y="667824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3869" y="662427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3869" y="656712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3869" y="6513146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3869" y="646075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3869" y="6406782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3869" y="6349631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3869" y="629724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3869" y="877060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3869" y="8716625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3869" y="8659474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3869" y="8607085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3869" y="8553110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3869" y="850072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3869" y="8443571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3869" y="838959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3869" y="8335620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3869" y="8283231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3869" y="822608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3869" y="8172105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3869" y="813400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3869" y="8080029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3869" y="8022878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3869" y="797049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3869" y="7916514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3869" y="786412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3869" y="7806975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3869" y="7752999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3869" y="7699024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343869" y="764663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343869" y="7589485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343869" y="7535510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343869" y="897380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343869" y="891982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1" name="Овал 370"/>
              <p:cNvSpPr/>
              <p:nvPr/>
            </p:nvSpPr>
            <p:spPr>
              <a:xfrm rot="1800000">
                <a:off x="6343869" y="886267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2" name="Овал 371"/>
              <p:cNvSpPr/>
              <p:nvPr/>
            </p:nvSpPr>
            <p:spPr>
              <a:xfrm rot="1800000">
                <a:off x="6343869" y="880870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3" name="Овал 372"/>
              <p:cNvSpPr/>
              <p:nvPr/>
            </p:nvSpPr>
            <p:spPr>
              <a:xfrm rot="1800000">
                <a:off x="6664542" y="890236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4" name="Овал 373"/>
              <p:cNvSpPr/>
              <p:nvPr/>
            </p:nvSpPr>
            <p:spPr>
              <a:xfrm rot="1800000">
                <a:off x="6707405" y="8883314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5" name="Овал 374"/>
              <p:cNvSpPr/>
              <p:nvPr/>
            </p:nvSpPr>
            <p:spPr>
              <a:xfrm rot="1800000">
                <a:off x="6748680" y="8865852"/>
                <a:ext cx="80962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6" name="Овал 375"/>
              <p:cNvSpPr/>
              <p:nvPr/>
            </p:nvSpPr>
            <p:spPr>
              <a:xfrm rot="1800000">
                <a:off x="6791542" y="884838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7" name="Овал 376"/>
              <p:cNvSpPr/>
              <p:nvPr/>
            </p:nvSpPr>
            <p:spPr>
              <a:xfrm rot="1800000">
                <a:off x="6832816" y="883092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</p:grpSp>
      <p:sp>
        <p:nvSpPr>
          <p:cNvPr id="191" name="Прямоугольник 190"/>
          <p:cNvSpPr/>
          <p:nvPr/>
        </p:nvSpPr>
        <p:spPr>
          <a:xfrm rot="20632764">
            <a:off x="-3865563" y="6370638"/>
            <a:ext cx="14041438" cy="1249362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85" name="Прямоугольник 184"/>
          <p:cNvSpPr/>
          <p:nvPr/>
        </p:nvSpPr>
        <p:spPr>
          <a:xfrm rot="20632764">
            <a:off x="-4071938" y="865188"/>
            <a:ext cx="14041438" cy="858837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86" name="Прямоугольник 185"/>
          <p:cNvSpPr/>
          <p:nvPr/>
        </p:nvSpPr>
        <p:spPr>
          <a:xfrm rot="20615497">
            <a:off x="-163513" y="901700"/>
            <a:ext cx="6704013" cy="679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Медалью </a:t>
            </a:r>
            <a:r>
              <a:rPr lang="ru-RU" sz="12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Жукова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награждаются за отвагу, самоотверженность </a:t>
            </a:r>
            <a:b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 личное мужество, проявленные при участии в учениях </a:t>
            </a:r>
            <a:b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 маневрах, за отличные показатели в боевой подготовке</a:t>
            </a:r>
          </a:p>
        </p:txBody>
      </p:sp>
      <p:sp>
        <p:nvSpPr>
          <p:cNvPr id="187" name="Прямоугольник 186"/>
          <p:cNvSpPr/>
          <p:nvPr/>
        </p:nvSpPr>
        <p:spPr>
          <a:xfrm rot="20632764">
            <a:off x="-4040188" y="1987550"/>
            <a:ext cx="14041438" cy="919163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89" name="Прямоугольник 188"/>
          <p:cNvSpPr/>
          <p:nvPr/>
        </p:nvSpPr>
        <p:spPr>
          <a:xfrm rot="20632764">
            <a:off x="-3127375" y="4422775"/>
            <a:ext cx="14041438" cy="1444625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90" name="Прямоугольник 189"/>
          <p:cNvSpPr/>
          <p:nvPr/>
        </p:nvSpPr>
        <p:spPr>
          <a:xfrm rot="20615497">
            <a:off x="-17463" y="6234113"/>
            <a:ext cx="6448426" cy="151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Медалью </a:t>
            </a:r>
            <a:r>
              <a:rPr lang="ru-RU" sz="12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"За боевые отличия" 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награждаются за умелые, инициативные и решительные действия, способствовавшие успешному выполнению боевых задач, за успешное руководство действиями подчиненных при выполнении боевых задач</a:t>
            </a:r>
          </a:p>
        </p:txBody>
      </p:sp>
      <p:sp>
        <p:nvSpPr>
          <p:cNvPr id="192" name="Прямоугольник 191"/>
          <p:cNvSpPr/>
          <p:nvPr/>
        </p:nvSpPr>
        <p:spPr>
          <a:xfrm rot="20615497">
            <a:off x="-79375" y="4759325"/>
            <a:ext cx="6424613" cy="1184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Медалью </a:t>
            </a:r>
            <a:r>
              <a:rPr lang="ru-RU" sz="12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"За воинскую доблесть"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награждаются за мужество, отвагу и самоотверженность, проявленные при исполнении воинского долга, за отличные показатели в боевой подготовке, полевой (воздушной, морской) выучке, за особые отличия при несении боевой службы и боевого дежурства, на учениях и маневрах</a:t>
            </a:r>
          </a:p>
        </p:txBody>
      </p:sp>
      <p:sp>
        <p:nvSpPr>
          <p:cNvPr id="193" name="Прямоугольник 192"/>
          <p:cNvSpPr/>
          <p:nvPr/>
        </p:nvSpPr>
        <p:spPr>
          <a:xfrm rot="20632764">
            <a:off x="-3875088" y="7886700"/>
            <a:ext cx="14041438" cy="1241425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94" name="Прямоугольник 193"/>
          <p:cNvSpPr/>
          <p:nvPr/>
        </p:nvSpPr>
        <p:spPr>
          <a:xfrm rot="20615497">
            <a:off x="-28575" y="7977188"/>
            <a:ext cx="6445250" cy="1184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Медалью </a:t>
            </a:r>
            <a:r>
              <a:rPr lang="ru-RU" sz="12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"За укрепление боевого содружества" 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награждаются граждане Российской Федерации и иностранные граждане, оказывающие содействие в решении задач, возложенных на Вооруженные Силы Российской Федерации</a:t>
            </a:r>
            <a:r>
              <a:rPr lang="ru-RU" sz="1200" dirty="0">
                <a:solidFill>
                  <a:schemeClr val="tx1"/>
                </a:solidFill>
                <a:latin typeface="a_StamperRg&amp;Bt"/>
              </a:rPr>
              <a:t>.</a:t>
            </a:r>
          </a:p>
        </p:txBody>
      </p:sp>
      <p:sp>
        <p:nvSpPr>
          <p:cNvPr id="195" name="Прямоугольник 194"/>
          <p:cNvSpPr/>
          <p:nvPr/>
        </p:nvSpPr>
        <p:spPr>
          <a:xfrm rot="20632764">
            <a:off x="-3865563" y="3208338"/>
            <a:ext cx="14041438" cy="1073150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96" name="Прямоугольник 195"/>
          <p:cNvSpPr/>
          <p:nvPr/>
        </p:nvSpPr>
        <p:spPr>
          <a:xfrm rot="20615497">
            <a:off x="-79375" y="3149600"/>
            <a:ext cx="6499225" cy="11763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Медалью ордена </a:t>
            </a:r>
            <a:r>
              <a:rPr lang="ru-RU" sz="12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"За заслуги перед Отечеством"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награждаются за большой вклад в дело защиты Отечества, успехи </a:t>
            </a:r>
            <a:b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 поддержании высокой боевой готовности, укрепление законности и правопорядка, обеспечение государственной безопасности.</a:t>
            </a:r>
          </a:p>
        </p:txBody>
      </p:sp>
      <p:sp>
        <p:nvSpPr>
          <p:cNvPr id="188" name="Прямоугольник 187"/>
          <p:cNvSpPr/>
          <p:nvPr/>
        </p:nvSpPr>
        <p:spPr>
          <a:xfrm rot="20615497">
            <a:off x="-112713" y="1992313"/>
            <a:ext cx="6646863" cy="788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Медалью </a:t>
            </a:r>
            <a:r>
              <a:rPr lang="ru-RU" sz="12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Суворова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награждаются за личное мужество и отвагу, проявленные при участии в учениях и маневрах, а также </a:t>
            </a:r>
            <a:b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за отличные показатели в боевой подготовке и полевой выучке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Заголовок 1"/>
          <p:cNvSpPr txBox="1">
            <a:spLocks/>
          </p:cNvSpPr>
          <p:nvPr/>
        </p:nvSpPr>
        <p:spPr bwMode="auto">
          <a:xfrm>
            <a:off x="260350" y="128588"/>
            <a:ext cx="5829300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5776" tIns="62888" rIns="125776" bIns="62888" anchor="ctr"/>
          <a:lstStyle/>
          <a:p>
            <a:pPr algn="ctr"/>
            <a:r>
              <a:rPr lang="ru-RU" sz="2400">
                <a:latin typeface="a_StamperRg&amp;Bt"/>
              </a:rPr>
              <a:t>ЗНАКИ ведомственной ПРИНАДЛЕЖНОСТИ</a:t>
            </a:r>
          </a:p>
        </p:txBody>
      </p:sp>
      <p:pic>
        <p:nvPicPr>
          <p:cNvPr id="3891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65400" y="4384675"/>
            <a:ext cx="1747838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5"/>
          <p:cNvPicPr>
            <a:picLocks noChangeAspect="1" noChangeArrowheads="1"/>
          </p:cNvPicPr>
          <p:nvPr/>
        </p:nvPicPr>
        <p:blipFill>
          <a:blip r:embed="rId3"/>
          <a:srcRect r="46687"/>
          <a:stretch>
            <a:fillRect/>
          </a:stretch>
        </p:blipFill>
        <p:spPr bwMode="auto">
          <a:xfrm>
            <a:off x="2260600" y="7259638"/>
            <a:ext cx="1303338" cy="170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Заголовок 1"/>
          <p:cNvSpPr txBox="1">
            <a:spLocks/>
          </p:cNvSpPr>
          <p:nvPr/>
        </p:nvSpPr>
        <p:spPr bwMode="auto">
          <a:xfrm>
            <a:off x="2732088" y="4005263"/>
            <a:ext cx="14097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5776" tIns="62888" rIns="125776" bIns="62888" anchor="ctr"/>
          <a:lstStyle/>
          <a:p>
            <a:pPr algn="ctr"/>
            <a:r>
              <a:rPr lang="ru-RU" sz="2000">
                <a:latin typeface="a_StamperRg&amp;Bt"/>
              </a:rPr>
              <a:t>ВС РФ</a:t>
            </a:r>
          </a:p>
        </p:txBody>
      </p:sp>
      <p:sp>
        <p:nvSpPr>
          <p:cNvPr id="38917" name="Заголовок 1"/>
          <p:cNvSpPr txBox="1">
            <a:spLocks/>
          </p:cNvSpPr>
          <p:nvPr/>
        </p:nvSpPr>
        <p:spPr bwMode="auto">
          <a:xfrm>
            <a:off x="2732088" y="1320800"/>
            <a:ext cx="14097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5776" tIns="62888" rIns="125776" bIns="62888" anchor="ctr"/>
          <a:lstStyle/>
          <a:p>
            <a:pPr algn="ctr"/>
            <a:r>
              <a:rPr lang="ru-RU" sz="2000">
                <a:latin typeface="a_StamperRg&amp;Bt"/>
              </a:rPr>
              <a:t>сф</a:t>
            </a:r>
          </a:p>
        </p:txBody>
      </p:sp>
      <p:sp>
        <p:nvSpPr>
          <p:cNvPr id="38918" name="Заголовок 1"/>
          <p:cNvSpPr txBox="1">
            <a:spLocks/>
          </p:cNvSpPr>
          <p:nvPr/>
        </p:nvSpPr>
        <p:spPr bwMode="auto">
          <a:xfrm>
            <a:off x="742950" y="1952625"/>
            <a:ext cx="14112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5776" tIns="62888" rIns="125776" bIns="62888" anchor="ctr"/>
          <a:lstStyle/>
          <a:p>
            <a:pPr algn="ctr"/>
            <a:r>
              <a:rPr lang="ru-RU" sz="2000">
                <a:latin typeface="a_StamperRg&amp;Bt"/>
              </a:rPr>
              <a:t>зво</a:t>
            </a:r>
          </a:p>
        </p:txBody>
      </p:sp>
      <p:sp>
        <p:nvSpPr>
          <p:cNvPr id="38919" name="Заголовок 1"/>
          <p:cNvSpPr txBox="1">
            <a:spLocks/>
          </p:cNvSpPr>
          <p:nvPr/>
        </p:nvSpPr>
        <p:spPr bwMode="auto">
          <a:xfrm>
            <a:off x="758825" y="5137150"/>
            <a:ext cx="14112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5776" tIns="62888" rIns="125776" bIns="62888" anchor="ctr"/>
          <a:lstStyle/>
          <a:p>
            <a:pPr algn="ctr"/>
            <a:r>
              <a:rPr lang="ru-RU" sz="2000">
                <a:latin typeface="a_StamperRg&amp;Bt"/>
              </a:rPr>
              <a:t>юво</a:t>
            </a:r>
          </a:p>
        </p:txBody>
      </p:sp>
      <p:sp>
        <p:nvSpPr>
          <p:cNvPr id="38920" name="Заголовок 1"/>
          <p:cNvSpPr txBox="1">
            <a:spLocks/>
          </p:cNvSpPr>
          <p:nvPr/>
        </p:nvSpPr>
        <p:spPr bwMode="auto">
          <a:xfrm>
            <a:off x="4740275" y="5194300"/>
            <a:ext cx="14097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5776" tIns="62888" rIns="125776" bIns="62888" anchor="ctr"/>
          <a:lstStyle/>
          <a:p>
            <a:pPr algn="ctr"/>
            <a:r>
              <a:rPr lang="ru-RU" sz="2000">
                <a:latin typeface="a_StamperRg&amp;Bt"/>
              </a:rPr>
              <a:t>вво</a:t>
            </a:r>
          </a:p>
        </p:txBody>
      </p:sp>
      <p:sp>
        <p:nvSpPr>
          <p:cNvPr id="38921" name="Заголовок 1"/>
          <p:cNvSpPr txBox="1">
            <a:spLocks/>
          </p:cNvSpPr>
          <p:nvPr/>
        </p:nvSpPr>
        <p:spPr bwMode="auto">
          <a:xfrm>
            <a:off x="4740275" y="1987550"/>
            <a:ext cx="14097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5776" tIns="62888" rIns="125776" bIns="62888" anchor="ctr"/>
          <a:lstStyle/>
          <a:p>
            <a:pPr algn="ctr"/>
            <a:r>
              <a:rPr lang="ru-RU" sz="2000">
                <a:latin typeface="a_StamperRg&amp;Bt"/>
              </a:rPr>
              <a:t>цво</a:t>
            </a:r>
          </a:p>
        </p:txBody>
      </p:sp>
      <p:pic>
        <p:nvPicPr>
          <p:cNvPr id="38922" name="Picture 5"/>
          <p:cNvPicPr>
            <a:picLocks noChangeAspect="1" noChangeArrowheads="1"/>
          </p:cNvPicPr>
          <p:nvPr/>
        </p:nvPicPr>
        <p:blipFill>
          <a:blip r:embed="rId3"/>
          <a:srcRect l="55148"/>
          <a:stretch>
            <a:fillRect/>
          </a:stretch>
        </p:blipFill>
        <p:spPr bwMode="auto">
          <a:xfrm>
            <a:off x="3411538" y="7256463"/>
            <a:ext cx="1096962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3" name="Рисунок 4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0988" y="26988"/>
            <a:ext cx="1468437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4" name="Рисунок 2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700" y="2397125"/>
            <a:ext cx="1581150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5" name="Рисунок 2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7700" y="5595938"/>
            <a:ext cx="1581150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6" name="Рисунок 2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67250" y="2405063"/>
            <a:ext cx="1579563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7" name="Рисунок 3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46363" y="1790700"/>
            <a:ext cx="1581150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8" name="Рисунок 3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711700" y="5627688"/>
            <a:ext cx="157956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7" name="Группа 196"/>
          <p:cNvGrpSpPr>
            <a:grpSpLocks/>
          </p:cNvGrpSpPr>
          <p:nvPr/>
        </p:nvGrpSpPr>
        <p:grpSpPr bwMode="auto">
          <a:xfrm>
            <a:off x="5661025" y="-46038"/>
            <a:ext cx="1252538" cy="9967913"/>
            <a:chOff x="5661248" y="-46489"/>
            <a:chExt cx="1252531" cy="9968041"/>
          </a:xfrm>
        </p:grpSpPr>
        <p:grpSp>
          <p:nvGrpSpPr>
            <p:cNvPr id="39942" name="Группа 197"/>
            <p:cNvGrpSpPr>
              <a:grpSpLocks/>
            </p:cNvGrpSpPr>
            <p:nvPr/>
          </p:nvGrpSpPr>
          <p:grpSpPr bwMode="auto"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40122" name="Picture 3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0123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39943" name="Группа 198"/>
            <p:cNvGrpSpPr>
              <a:grpSpLocks/>
            </p:cNvGrpSpPr>
            <p:nvPr/>
          </p:nvGrpSpPr>
          <p:grpSpPr bwMode="auto"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200" name="Овал 199"/>
              <p:cNvSpPr/>
              <p:nvPr/>
            </p:nvSpPr>
            <p:spPr>
              <a:xfrm rot="1800000">
                <a:off x="6610568" y="891982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1" name="Овал 200"/>
              <p:cNvSpPr/>
              <p:nvPr/>
            </p:nvSpPr>
            <p:spPr>
              <a:xfrm rot="1800000">
                <a:off x="6334344" y="118860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2" name="Овал 201"/>
              <p:cNvSpPr/>
              <p:nvPr/>
            </p:nvSpPr>
            <p:spPr>
              <a:xfrm rot="1800000">
                <a:off x="6334344" y="113462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44" y="1077476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44" y="102508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44" y="97111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44" y="91713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44" y="85998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44" y="80759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44" y="75362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44" y="70123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44" y="64408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44" y="59010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44" y="55200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44" y="498031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44" y="440880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44" y="38849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44" y="33451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44" y="280541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44" y="223390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44" y="17100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44" y="11702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44" y="6463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44" y="748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44" y="-46489"/>
                <a:ext cx="79375" cy="76202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44" y="248084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44" y="242686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44" y="236971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44" y="231574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44" y="226335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44" y="2209378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44" y="2152227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44" y="2099840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44" y="204586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44" y="1991888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44" y="193473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44" y="188234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44" y="184424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44" y="179027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44" y="173312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44" y="167914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44" y="162675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44" y="1572783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44" y="151563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44" y="146324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44" y="140926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44" y="1355292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44" y="1298141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44" y="124575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44" y="3719110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44" y="366672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44" y="3609571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44" y="355559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44" y="3501620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44" y="344923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44" y="3392081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44" y="3338106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44" y="328571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44" y="3231741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44" y="3174590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44" y="3120615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44" y="308251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44" y="303012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44" y="2971388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44" y="2919000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44" y="2865024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44" y="2812636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44" y="275548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44" y="270150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44" y="2647534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44" y="2595146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44" y="253799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44" y="2484020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44" y="499230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44" y="493991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44" y="488276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44" y="4828787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44" y="477639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44" y="472242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44" y="466527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44" y="461129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44" y="455890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44" y="4504933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44" y="4447782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44" y="439539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44" y="435570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44" y="430331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44" y="424616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44" y="419219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4344" y="413980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34344" y="408582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34344" y="4028676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34344" y="3974701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34344" y="392231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34344" y="386833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34344" y="381118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31169" y="3773086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43869" y="624009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43869" y="618611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3869" y="612896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3869" y="607499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3869" y="602260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3869" y="596862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3869" y="591147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3869" y="585908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3869" y="580511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3869" y="5751137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3869" y="5693986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3869" y="564159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3869" y="560349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3869" y="5549521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3869" y="549237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3869" y="5438395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43869" y="538600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3869" y="533203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3869" y="5274880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3869" y="522249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3869" y="516851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3869" y="5114540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3869" y="5057390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37519" y="500500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3869" y="753074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3869" y="7478359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3869" y="742120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3869" y="7367232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3869" y="731484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3869" y="726086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3869" y="720371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3869" y="7149742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3869" y="709735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3869" y="7043378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3869" y="6986227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3869" y="6933839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3869" y="689415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3869" y="684176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3869" y="678461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3869" y="673063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3869" y="667824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3869" y="662427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3869" y="656712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3869" y="6513146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3869" y="646075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3869" y="6406782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3869" y="6349631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3869" y="629724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3869" y="877060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3869" y="8716625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3869" y="8659474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3869" y="8607085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3869" y="8553110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3869" y="850072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3869" y="8443571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3869" y="838959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3869" y="8335620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3869" y="8283231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3869" y="822608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3869" y="8172105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3869" y="813400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3869" y="8080029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3869" y="8022878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3869" y="797049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3869" y="7916514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3869" y="786412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3869" y="7806975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3869" y="7752999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3869" y="7699024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343869" y="764663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343869" y="7589485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343869" y="7535510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343869" y="897380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343869" y="891982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1" name="Овал 370"/>
              <p:cNvSpPr/>
              <p:nvPr/>
            </p:nvSpPr>
            <p:spPr>
              <a:xfrm rot="1800000">
                <a:off x="6343869" y="886267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2" name="Овал 371"/>
              <p:cNvSpPr/>
              <p:nvPr/>
            </p:nvSpPr>
            <p:spPr>
              <a:xfrm rot="1800000">
                <a:off x="6343869" y="880870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3" name="Овал 372"/>
              <p:cNvSpPr/>
              <p:nvPr/>
            </p:nvSpPr>
            <p:spPr>
              <a:xfrm rot="1800000">
                <a:off x="6664542" y="890236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4" name="Овал 373"/>
              <p:cNvSpPr/>
              <p:nvPr/>
            </p:nvSpPr>
            <p:spPr>
              <a:xfrm rot="1800000">
                <a:off x="6707405" y="8883314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5" name="Овал 374"/>
              <p:cNvSpPr/>
              <p:nvPr/>
            </p:nvSpPr>
            <p:spPr>
              <a:xfrm rot="1800000">
                <a:off x="6748680" y="8865852"/>
                <a:ext cx="80962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6" name="Овал 375"/>
              <p:cNvSpPr/>
              <p:nvPr/>
            </p:nvSpPr>
            <p:spPr>
              <a:xfrm rot="1800000">
                <a:off x="6791542" y="884838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7" name="Овал 376"/>
              <p:cNvSpPr/>
              <p:nvPr/>
            </p:nvSpPr>
            <p:spPr>
              <a:xfrm rot="1800000">
                <a:off x="6832816" y="883092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</p:grpSp>
      <p:sp>
        <p:nvSpPr>
          <p:cNvPr id="185" name="Прямоугольник 184"/>
          <p:cNvSpPr/>
          <p:nvPr/>
        </p:nvSpPr>
        <p:spPr>
          <a:xfrm rot="20632764">
            <a:off x="-3967163" y="2954338"/>
            <a:ext cx="14041438" cy="1620837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86" name="Прямоугольник 185"/>
          <p:cNvSpPr/>
          <p:nvPr/>
        </p:nvSpPr>
        <p:spPr>
          <a:xfrm rot="20615497">
            <a:off x="-74613" y="3406775"/>
            <a:ext cx="6702426" cy="6778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СПЕЦИАЛЬНЫЕ </a:t>
            </a:r>
            <a:r>
              <a:rPr lang="ru-RU" sz="20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НАРУКАВНЫЕ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sz="20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ЗНАКИ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ПРЕДНАЗНАЧЕНЫ ДЛЯ РАЗЛИЧИЯ ПО ПРИНАДЛЕЖНОСТИ К ФОРМИРОВАНИЯМ ВООРУЖЕННЫХ СИЛ </a:t>
            </a:r>
          </a:p>
        </p:txBody>
      </p:sp>
      <p:sp>
        <p:nvSpPr>
          <p:cNvPr id="187" name="Прямоугольник 186"/>
          <p:cNvSpPr/>
          <p:nvPr/>
        </p:nvSpPr>
        <p:spPr>
          <a:xfrm rot="20632764">
            <a:off x="-3121025" y="5511800"/>
            <a:ext cx="14043025" cy="1495425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88" name="Прямоугольник 187"/>
          <p:cNvSpPr/>
          <p:nvPr/>
        </p:nvSpPr>
        <p:spPr>
          <a:xfrm rot="20615497">
            <a:off x="-55563" y="6110288"/>
            <a:ext cx="6546851" cy="788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ИНДИВИДУАЛЬНЫЙ </a:t>
            </a:r>
            <a:r>
              <a:rPr lang="ru-RU" sz="20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ЖЕТОН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АРМЕЙСКОГО ОБРАЗЦА С ЛИЧНЫМ НОМЕРОМ НЕ ТОЛЬКО ПОЗВОЛЯЕТ ИДЕНТИФИЦИРОВАТЬ, НО </a:t>
            </a:r>
            <a:b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 ЯВЛЯЕТСЯ </a:t>
            </a:r>
            <a:r>
              <a:rPr lang="ru-RU" sz="20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СТИЛЬНЫМ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АКСЕССУАРОМ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Заголовок 1"/>
          <p:cNvSpPr txBox="1">
            <a:spLocks/>
          </p:cNvSpPr>
          <p:nvPr/>
        </p:nvSpPr>
        <p:spPr bwMode="auto">
          <a:xfrm>
            <a:off x="623888" y="1776413"/>
            <a:ext cx="5829300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5776" tIns="62888" rIns="125776" bIns="62888" anchor="ctr"/>
          <a:lstStyle/>
          <a:p>
            <a:pPr algn="ctr"/>
            <a:r>
              <a:rPr lang="ru-RU" sz="3600">
                <a:latin typeface="a_StamperRg&amp;Bt"/>
              </a:rPr>
              <a:t>ПРИСОЕДИНЯЙСЯ</a:t>
            </a:r>
            <a:br>
              <a:rPr lang="ru-RU" sz="3600">
                <a:latin typeface="a_StamperRg&amp;Bt"/>
              </a:rPr>
            </a:br>
            <a:r>
              <a:rPr lang="ru-RU" sz="3600">
                <a:latin typeface="a_StamperRg&amp;Bt"/>
              </a:rPr>
              <a:t>К команде вежливых людей</a:t>
            </a:r>
          </a:p>
        </p:txBody>
      </p:sp>
      <p:pic>
        <p:nvPicPr>
          <p:cNvPr id="13314" name="Picture 2" descr="D:\документы\медиа\13.07\scale_1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121649" y="3032989"/>
            <a:ext cx="4834074" cy="68165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63500"/>
          </a:effectLst>
          <a:extLst/>
        </p:spPr>
      </p:pic>
      <p:pic>
        <p:nvPicPr>
          <p:cNvPr id="40963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0988" y="26988"/>
            <a:ext cx="1468437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5" name="Группа 203"/>
          <p:cNvGrpSpPr>
            <a:grpSpLocks/>
          </p:cNvGrpSpPr>
          <p:nvPr/>
        </p:nvGrpSpPr>
        <p:grpSpPr bwMode="auto">
          <a:xfrm>
            <a:off x="5661025" y="-46038"/>
            <a:ext cx="1252538" cy="9967913"/>
            <a:chOff x="5661248" y="-46489"/>
            <a:chExt cx="1252531" cy="9968041"/>
          </a:xfrm>
        </p:grpSpPr>
        <p:grpSp>
          <p:nvGrpSpPr>
            <p:cNvPr id="41996" name="Группа 204"/>
            <p:cNvGrpSpPr>
              <a:grpSpLocks/>
            </p:cNvGrpSpPr>
            <p:nvPr/>
          </p:nvGrpSpPr>
          <p:grpSpPr bwMode="auto"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42176" name="Picture 3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2177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1997" name="Группа 205"/>
            <p:cNvGrpSpPr>
              <a:grpSpLocks/>
            </p:cNvGrpSpPr>
            <p:nvPr/>
          </p:nvGrpSpPr>
          <p:grpSpPr bwMode="auto"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207" name="Овал 206"/>
              <p:cNvSpPr/>
              <p:nvPr/>
            </p:nvSpPr>
            <p:spPr>
              <a:xfrm rot="1800000">
                <a:off x="6610568" y="891982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44" y="118860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44" y="113462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44" y="1077476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44" y="102508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44" y="97111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44" y="91713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44" y="85998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44" y="80759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44" y="75362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44" y="70123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44" y="64408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44" y="59010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44" y="55200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44" y="498031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44" y="440880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44" y="38849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44" y="33451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44" y="280541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44" y="223390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44" y="17100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44" y="11702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44" y="6463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44" y="748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44" y="-46489"/>
                <a:ext cx="79375" cy="76202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44" y="248084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44" y="242686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44" y="236971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44" y="231574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44" y="226335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44" y="2209378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44" y="2152227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44" y="2099840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44" y="204586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44" y="1991888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44" y="193473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44" y="188234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44" y="184424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44" y="179027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44" y="173312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44" y="167914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44" y="162675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44" y="1572783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44" y="151563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44" y="146324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44" y="140926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44" y="1355292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44" y="1298141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44" y="124575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44" y="3719110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44" y="366672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44" y="3609571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44" y="355559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44" y="3501620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44" y="344923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44" y="3392081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44" y="3338106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44" y="328571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44" y="3231741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44" y="3174590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44" y="3120615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44" y="308251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44" y="303012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44" y="2971388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44" y="2919000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44" y="2865024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44" y="2812636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44" y="275548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44" y="270150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44" y="2647534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44" y="2595146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44" y="253799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44" y="2484020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44" y="499230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44" y="493991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44" y="488276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44" y="4828787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44" y="477639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44" y="472242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44" y="466527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44" y="461129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4344" y="455890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34344" y="4504933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34344" y="4447782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34344" y="439539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34344" y="435570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34344" y="430331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34344" y="424616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34344" y="419219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34344" y="413980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34344" y="408582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34344" y="4028676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34344" y="3974701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34344" y="392231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34344" y="386833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34344" y="381118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31169" y="3773086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3869" y="624009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3869" y="618611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3869" y="612896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3869" y="607499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3869" y="602260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3869" y="596862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3869" y="591147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3869" y="585908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43869" y="580511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3869" y="5751137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3869" y="5693986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3869" y="564159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3869" y="560349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3869" y="5549521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3869" y="549237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3869" y="5438395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3869" y="538600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3869" y="533203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3869" y="5274880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3869" y="522249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3869" y="516851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3869" y="5114540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3869" y="5057390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37519" y="500500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3869" y="753074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3869" y="7478359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3869" y="742120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3869" y="7367232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3869" y="731484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3869" y="726086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3869" y="720371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3869" y="7149742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3869" y="709735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3869" y="7043378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3869" y="6986227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3869" y="6933839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3869" y="689415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3869" y="684176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3869" y="678461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3869" y="673063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3869" y="667824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3869" y="662427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3869" y="656712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3869" y="6513146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3869" y="646075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3869" y="6406782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3869" y="6349631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3869" y="629724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3869" y="877060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3869" y="8716625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3869" y="8659474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3869" y="8607085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3869" y="8553110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3869" y="850072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3869" y="8443571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3869" y="838959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3869" y="8335620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3869" y="8283231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3869" y="822608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3869" y="8172105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3869" y="813400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343869" y="8080029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343869" y="8022878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343869" y="797049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343869" y="7916514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343869" y="786412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1" name="Овал 370"/>
              <p:cNvSpPr/>
              <p:nvPr/>
            </p:nvSpPr>
            <p:spPr>
              <a:xfrm rot="1800000">
                <a:off x="6343869" y="7806975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2" name="Овал 371"/>
              <p:cNvSpPr/>
              <p:nvPr/>
            </p:nvSpPr>
            <p:spPr>
              <a:xfrm rot="1800000">
                <a:off x="6343869" y="7752999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3" name="Овал 372"/>
              <p:cNvSpPr/>
              <p:nvPr/>
            </p:nvSpPr>
            <p:spPr>
              <a:xfrm rot="1800000">
                <a:off x="6343869" y="7699024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4" name="Овал 373"/>
              <p:cNvSpPr/>
              <p:nvPr/>
            </p:nvSpPr>
            <p:spPr>
              <a:xfrm rot="1800000">
                <a:off x="6343869" y="764663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5" name="Овал 374"/>
              <p:cNvSpPr/>
              <p:nvPr/>
            </p:nvSpPr>
            <p:spPr>
              <a:xfrm rot="1800000">
                <a:off x="6343869" y="7589485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6" name="Овал 375"/>
              <p:cNvSpPr/>
              <p:nvPr/>
            </p:nvSpPr>
            <p:spPr>
              <a:xfrm rot="1800000">
                <a:off x="6343869" y="7535510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7" name="Овал 376"/>
              <p:cNvSpPr/>
              <p:nvPr/>
            </p:nvSpPr>
            <p:spPr>
              <a:xfrm rot="1800000">
                <a:off x="6343869" y="897380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8" name="Овал 377"/>
              <p:cNvSpPr/>
              <p:nvPr/>
            </p:nvSpPr>
            <p:spPr>
              <a:xfrm rot="1800000">
                <a:off x="6343869" y="891982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9" name="Овал 378"/>
              <p:cNvSpPr/>
              <p:nvPr/>
            </p:nvSpPr>
            <p:spPr>
              <a:xfrm rot="1800000">
                <a:off x="6343869" y="886267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80" name="Овал 379"/>
              <p:cNvSpPr/>
              <p:nvPr/>
            </p:nvSpPr>
            <p:spPr>
              <a:xfrm rot="1800000">
                <a:off x="6343869" y="880870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81" name="Овал 380"/>
              <p:cNvSpPr/>
              <p:nvPr/>
            </p:nvSpPr>
            <p:spPr>
              <a:xfrm rot="1800000">
                <a:off x="6664542" y="890236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82" name="Овал 381"/>
              <p:cNvSpPr/>
              <p:nvPr/>
            </p:nvSpPr>
            <p:spPr>
              <a:xfrm rot="1800000">
                <a:off x="6707405" y="8883314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83" name="Овал 382"/>
              <p:cNvSpPr/>
              <p:nvPr/>
            </p:nvSpPr>
            <p:spPr>
              <a:xfrm rot="1800000">
                <a:off x="6748680" y="8865852"/>
                <a:ext cx="80962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84" name="Овал 383"/>
              <p:cNvSpPr/>
              <p:nvPr/>
            </p:nvSpPr>
            <p:spPr>
              <a:xfrm rot="1800000">
                <a:off x="6791542" y="884838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85" name="Овал 384"/>
              <p:cNvSpPr/>
              <p:nvPr/>
            </p:nvSpPr>
            <p:spPr>
              <a:xfrm rot="1800000">
                <a:off x="6832816" y="883092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</p:grpSp>
      <p:sp>
        <p:nvSpPr>
          <p:cNvPr id="41986" name="Заголовок 1"/>
          <p:cNvSpPr txBox="1">
            <a:spLocks/>
          </p:cNvSpPr>
          <p:nvPr/>
        </p:nvSpPr>
        <p:spPr bwMode="auto">
          <a:xfrm>
            <a:off x="549275" y="301625"/>
            <a:ext cx="5829300" cy="7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5776" tIns="62888" rIns="125776" bIns="62888" anchor="ctr"/>
          <a:lstStyle/>
          <a:p>
            <a:pPr algn="ctr"/>
            <a:r>
              <a:rPr lang="ru-RU" sz="3600">
                <a:latin typeface="a_StamperRg&amp;Bt"/>
              </a:rPr>
              <a:t>Мы тебя ждем</a:t>
            </a:r>
          </a:p>
        </p:txBody>
      </p:sp>
      <p:sp>
        <p:nvSpPr>
          <p:cNvPr id="13" name="Параллелограмм 12"/>
          <p:cNvSpPr/>
          <p:nvPr/>
        </p:nvSpPr>
        <p:spPr>
          <a:xfrm>
            <a:off x="1628775" y="9010650"/>
            <a:ext cx="4273550" cy="627063"/>
          </a:xfrm>
          <a:prstGeom prst="parallelogram">
            <a:avLst>
              <a:gd name="adj" fmla="val 52868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араллелограмм 13"/>
          <p:cNvSpPr/>
          <p:nvPr/>
        </p:nvSpPr>
        <p:spPr>
          <a:xfrm>
            <a:off x="1943100" y="8631238"/>
            <a:ext cx="4275138" cy="627062"/>
          </a:xfrm>
          <a:prstGeom prst="parallelogram">
            <a:avLst>
              <a:gd name="adj" fmla="val 478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Параллелограмм 19"/>
          <p:cNvSpPr/>
          <p:nvPr/>
        </p:nvSpPr>
        <p:spPr>
          <a:xfrm>
            <a:off x="2316163" y="8172450"/>
            <a:ext cx="4273550" cy="627063"/>
          </a:xfrm>
          <a:prstGeom prst="parallelogram">
            <a:avLst>
              <a:gd name="adj" fmla="val 417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2225675" y="8809038"/>
            <a:ext cx="2767013" cy="36988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www.reserv.mil.ru</a:t>
            </a:r>
            <a:endParaRPr lang="ru-RU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41638" y="8355013"/>
            <a:ext cx="3024187" cy="2762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Tahoma" pitchFamily="34" charset="0"/>
              </a:rPr>
              <a:t>КОМАНДА ВЕЖЛИВЫХ ЛЮДЕЙ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989138" y="9285288"/>
            <a:ext cx="3024187" cy="2762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ctr"/>
            <a:r>
              <a:rPr lang="ru-RU" b="1" i="1">
                <a:solidFill>
                  <a:srgbClr val="558ED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Tahoma" pitchFamily="34" charset="0"/>
              </a:rPr>
              <a:t>НАСТОЯЩИЕ ПАТРИОТЫ</a:t>
            </a:r>
          </a:p>
        </p:txBody>
      </p:sp>
      <p:sp>
        <p:nvSpPr>
          <p:cNvPr id="231" name="Прямоугольник 230"/>
          <p:cNvSpPr/>
          <p:nvPr/>
        </p:nvSpPr>
        <p:spPr>
          <a:xfrm>
            <a:off x="392113" y="5673725"/>
            <a:ext cx="5811837" cy="20145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dirty="0">
                <a:latin typeface="a_StamperRg&amp;Bt" panose="040F0703050807070607" pitchFamily="82" charset="-52"/>
                <a:ea typeface="+mj-ea"/>
                <a:cs typeface="+mj-cs"/>
              </a:rPr>
              <a:t>С ПЕРЕЧНЕМ ДОЛЖНОСТЕЙ </a:t>
            </a:r>
            <a:br>
              <a:rPr lang="ru-RU" sz="2500" dirty="0">
                <a:latin typeface="a_StamperRg&amp;Bt" panose="040F0703050807070607" pitchFamily="82" charset="-52"/>
                <a:ea typeface="+mj-ea"/>
                <a:cs typeface="+mj-cs"/>
              </a:rPr>
            </a:br>
            <a:r>
              <a:rPr lang="ru-RU" sz="2500" dirty="0">
                <a:latin typeface="a_StamperRg&amp;Bt" panose="040F0703050807070607" pitchFamily="82" charset="-52"/>
                <a:ea typeface="+mj-ea"/>
                <a:cs typeface="+mj-cs"/>
              </a:rPr>
              <a:t>и ВОИНСКИХ ЧАСТЕЙ можно ознакомиться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dirty="0">
                <a:latin typeface="a_StamperRg&amp;Bt" panose="040F0703050807070607" pitchFamily="82" charset="-52"/>
                <a:ea typeface="+mj-ea"/>
                <a:cs typeface="+mj-cs"/>
              </a:rPr>
              <a:t>на сайте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dirty="0">
                <a:latin typeface="a_StamperRg&amp;Bt" panose="040F0703050807070607" pitchFamily="82" charset="-52"/>
                <a:ea typeface="+mj-ea"/>
                <a:cs typeface="+mj-cs"/>
              </a:rPr>
              <a:t>http://www. reserv.mil.ru</a:t>
            </a:r>
            <a:endParaRPr lang="ru-RU" sz="2500" dirty="0">
              <a:latin typeface="a_StamperRg&amp;Bt" panose="040F0703050807070607" pitchFamily="82" charset="-52"/>
              <a:ea typeface="+mj-ea"/>
              <a:cs typeface="+mj-cs"/>
            </a:endParaRPr>
          </a:p>
        </p:txBody>
      </p:sp>
      <p:pic>
        <p:nvPicPr>
          <p:cNvPr id="41994" name="Рисунок 14"/>
          <p:cNvPicPr>
            <a:picLocks noChangeAspect="1"/>
          </p:cNvPicPr>
          <p:nvPr/>
        </p:nvPicPr>
        <p:blipFill>
          <a:blip r:embed="rId5"/>
          <a:srcRect b="6183"/>
          <a:stretch>
            <a:fillRect/>
          </a:stretch>
        </p:blipFill>
        <p:spPr bwMode="auto">
          <a:xfrm>
            <a:off x="184150" y="8553450"/>
            <a:ext cx="12287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 descr="D:\документы\медиа\13.07\4503089440802422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32656" y="1029709"/>
            <a:ext cx="6019800" cy="4514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63500"/>
          </a:effectLst>
          <a:ex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Рисунок 7"/>
          <p:cNvPicPr>
            <a:picLocks noChangeAspect="1"/>
          </p:cNvPicPr>
          <p:nvPr/>
        </p:nvPicPr>
        <p:blipFill>
          <a:blip r:embed="rId2"/>
          <a:srcRect l="137" r="61041"/>
          <a:stretch>
            <a:fillRect/>
          </a:stretch>
        </p:blipFill>
        <p:spPr bwMode="auto">
          <a:xfrm>
            <a:off x="0" y="-31750"/>
            <a:ext cx="6858000" cy="993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-36513" y="7256463"/>
            <a:ext cx="6894513" cy="2649537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4" name="Прямоугольник 233"/>
          <p:cNvSpPr/>
          <p:nvPr/>
        </p:nvSpPr>
        <p:spPr>
          <a:xfrm>
            <a:off x="442439" y="7775828"/>
            <a:ext cx="6154913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Arial Black" panose="020B0A04020102020204" pitchFamily="34" charset="0"/>
                <a:cs typeface="Aparajita" panose="020B0604020202020204" pitchFamily="34" charset="0"/>
              </a:rPr>
              <a:t>БАРС</a:t>
            </a:r>
          </a:p>
        </p:txBody>
      </p:sp>
      <p:sp>
        <p:nvSpPr>
          <p:cNvPr id="235" name="Прямоугольник 234"/>
          <p:cNvSpPr/>
          <p:nvPr/>
        </p:nvSpPr>
        <p:spPr>
          <a:xfrm>
            <a:off x="1802278" y="7185248"/>
            <a:ext cx="328006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_StamperRg&amp;Bt" panose="040F0703050807070607" pitchFamily="82" charset="-52"/>
                <a:cs typeface="+mn-cs"/>
              </a:rPr>
              <a:t>ПРОЕКТ</a:t>
            </a:r>
          </a:p>
        </p:txBody>
      </p:sp>
      <p:sp>
        <p:nvSpPr>
          <p:cNvPr id="236" name="TextBox 235"/>
          <p:cNvSpPr txBox="1"/>
          <p:nvPr/>
        </p:nvSpPr>
        <p:spPr>
          <a:xfrm>
            <a:off x="0" y="387460"/>
            <a:ext cx="6858000" cy="67710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Arial Black" panose="020B0A04020102020204" pitchFamily="34" charset="0"/>
                <a:cs typeface="Aparajita" panose="020B0604020202020204" pitchFamily="34" charset="0"/>
              </a:rPr>
              <a:t>ПАТРИОТЫ РОССИИ</a:t>
            </a:r>
          </a:p>
        </p:txBody>
      </p:sp>
      <p:pic>
        <p:nvPicPr>
          <p:cNvPr id="430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858000" cy="993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Рисунок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4813" y="3944938"/>
            <a:ext cx="3409950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Группа 2"/>
          <p:cNvGrpSpPr>
            <a:grpSpLocks/>
          </p:cNvGrpSpPr>
          <p:nvPr/>
        </p:nvGrpSpPr>
        <p:grpSpPr bwMode="auto">
          <a:xfrm>
            <a:off x="5661025" y="-46038"/>
            <a:ext cx="1252538" cy="9967913"/>
            <a:chOff x="5661248" y="-46489"/>
            <a:chExt cx="1252531" cy="9968041"/>
          </a:xfrm>
        </p:grpSpPr>
        <p:grpSp>
          <p:nvGrpSpPr>
            <p:cNvPr id="16397" name="Группа 1"/>
            <p:cNvGrpSpPr>
              <a:grpSpLocks/>
            </p:cNvGrpSpPr>
            <p:nvPr/>
          </p:nvGrpSpPr>
          <p:grpSpPr bwMode="auto"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16577" name="Picture 3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578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6398" name="Группа 19"/>
            <p:cNvGrpSpPr>
              <a:grpSpLocks/>
            </p:cNvGrpSpPr>
            <p:nvPr/>
          </p:nvGrpSpPr>
          <p:grpSpPr bwMode="auto"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21" name="Овал 20"/>
              <p:cNvSpPr/>
              <p:nvPr/>
            </p:nvSpPr>
            <p:spPr>
              <a:xfrm rot="1800000">
                <a:off x="6610568" y="891982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" name="Овал 22"/>
              <p:cNvSpPr/>
              <p:nvPr/>
            </p:nvSpPr>
            <p:spPr>
              <a:xfrm rot="1800000">
                <a:off x="6334344" y="118860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" name="Овал 23"/>
              <p:cNvSpPr/>
              <p:nvPr/>
            </p:nvSpPr>
            <p:spPr>
              <a:xfrm rot="1800000">
                <a:off x="6334344" y="113462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" name="Овал 24"/>
              <p:cNvSpPr/>
              <p:nvPr/>
            </p:nvSpPr>
            <p:spPr>
              <a:xfrm rot="1800000">
                <a:off x="6334344" y="1077476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" name="Овал 25"/>
              <p:cNvSpPr/>
              <p:nvPr/>
            </p:nvSpPr>
            <p:spPr>
              <a:xfrm rot="1800000">
                <a:off x="6334344" y="102508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" name="Овал 26"/>
              <p:cNvSpPr/>
              <p:nvPr/>
            </p:nvSpPr>
            <p:spPr>
              <a:xfrm rot="1800000">
                <a:off x="6334344" y="97111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" name="Овал 27"/>
              <p:cNvSpPr/>
              <p:nvPr/>
            </p:nvSpPr>
            <p:spPr>
              <a:xfrm rot="1800000">
                <a:off x="6334344" y="91713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" name="Овал 28"/>
              <p:cNvSpPr/>
              <p:nvPr/>
            </p:nvSpPr>
            <p:spPr>
              <a:xfrm rot="1800000">
                <a:off x="6334344" y="85998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" name="Овал 29"/>
              <p:cNvSpPr/>
              <p:nvPr/>
            </p:nvSpPr>
            <p:spPr>
              <a:xfrm rot="1800000">
                <a:off x="6334344" y="80759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" name="Овал 30"/>
              <p:cNvSpPr/>
              <p:nvPr/>
            </p:nvSpPr>
            <p:spPr>
              <a:xfrm rot="1800000">
                <a:off x="6334344" y="75362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" name="Овал 31"/>
              <p:cNvSpPr/>
              <p:nvPr/>
            </p:nvSpPr>
            <p:spPr>
              <a:xfrm rot="1800000">
                <a:off x="6334344" y="70123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" name="Овал 32"/>
              <p:cNvSpPr/>
              <p:nvPr/>
            </p:nvSpPr>
            <p:spPr>
              <a:xfrm rot="1800000">
                <a:off x="6334344" y="64408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" name="Овал 33"/>
              <p:cNvSpPr/>
              <p:nvPr/>
            </p:nvSpPr>
            <p:spPr>
              <a:xfrm rot="1800000">
                <a:off x="6334344" y="59010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" name="Овал 34"/>
              <p:cNvSpPr/>
              <p:nvPr/>
            </p:nvSpPr>
            <p:spPr>
              <a:xfrm rot="1800000">
                <a:off x="6334344" y="55200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" name="Овал 35"/>
              <p:cNvSpPr/>
              <p:nvPr/>
            </p:nvSpPr>
            <p:spPr>
              <a:xfrm rot="1800000">
                <a:off x="6334344" y="498031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" name="Овал 36"/>
              <p:cNvSpPr/>
              <p:nvPr/>
            </p:nvSpPr>
            <p:spPr>
              <a:xfrm rot="1800000">
                <a:off x="6334344" y="440880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8" name="Овал 37"/>
              <p:cNvSpPr/>
              <p:nvPr/>
            </p:nvSpPr>
            <p:spPr>
              <a:xfrm rot="1800000">
                <a:off x="6334344" y="38849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9" name="Овал 38"/>
              <p:cNvSpPr/>
              <p:nvPr/>
            </p:nvSpPr>
            <p:spPr>
              <a:xfrm rot="1800000">
                <a:off x="6334344" y="33451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0" name="Овал 39"/>
              <p:cNvSpPr/>
              <p:nvPr/>
            </p:nvSpPr>
            <p:spPr>
              <a:xfrm rot="1800000">
                <a:off x="6334344" y="280541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1" name="Овал 40"/>
              <p:cNvSpPr/>
              <p:nvPr/>
            </p:nvSpPr>
            <p:spPr>
              <a:xfrm rot="1800000">
                <a:off x="6334344" y="223390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2" name="Овал 41"/>
              <p:cNvSpPr/>
              <p:nvPr/>
            </p:nvSpPr>
            <p:spPr>
              <a:xfrm rot="1800000">
                <a:off x="6334344" y="17100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3" name="Овал 42"/>
              <p:cNvSpPr/>
              <p:nvPr/>
            </p:nvSpPr>
            <p:spPr>
              <a:xfrm rot="1800000">
                <a:off x="6334344" y="11702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4" name="Овал 43"/>
              <p:cNvSpPr/>
              <p:nvPr/>
            </p:nvSpPr>
            <p:spPr>
              <a:xfrm rot="1800000">
                <a:off x="6334344" y="6463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5" name="Овал 44"/>
              <p:cNvSpPr/>
              <p:nvPr/>
            </p:nvSpPr>
            <p:spPr>
              <a:xfrm rot="1800000">
                <a:off x="6334344" y="748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6" name="Овал 45"/>
              <p:cNvSpPr/>
              <p:nvPr/>
            </p:nvSpPr>
            <p:spPr>
              <a:xfrm rot="1800000">
                <a:off x="6334344" y="-46489"/>
                <a:ext cx="79375" cy="76202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7" name="Овал 46"/>
              <p:cNvSpPr/>
              <p:nvPr/>
            </p:nvSpPr>
            <p:spPr>
              <a:xfrm rot="1800000">
                <a:off x="6334344" y="248084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8" name="Овал 47"/>
              <p:cNvSpPr/>
              <p:nvPr/>
            </p:nvSpPr>
            <p:spPr>
              <a:xfrm rot="1800000">
                <a:off x="6334344" y="242686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9" name="Овал 48"/>
              <p:cNvSpPr/>
              <p:nvPr/>
            </p:nvSpPr>
            <p:spPr>
              <a:xfrm rot="1800000">
                <a:off x="6334344" y="236971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0" name="Овал 49"/>
              <p:cNvSpPr/>
              <p:nvPr/>
            </p:nvSpPr>
            <p:spPr>
              <a:xfrm rot="1800000">
                <a:off x="6334344" y="231574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1" name="Овал 50"/>
              <p:cNvSpPr/>
              <p:nvPr/>
            </p:nvSpPr>
            <p:spPr>
              <a:xfrm rot="1800000">
                <a:off x="6334344" y="226335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2" name="Овал 51"/>
              <p:cNvSpPr/>
              <p:nvPr/>
            </p:nvSpPr>
            <p:spPr>
              <a:xfrm rot="1800000">
                <a:off x="6334344" y="2209378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3" name="Овал 52"/>
              <p:cNvSpPr/>
              <p:nvPr/>
            </p:nvSpPr>
            <p:spPr>
              <a:xfrm rot="1800000">
                <a:off x="6334344" y="2152227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4" name="Овал 53"/>
              <p:cNvSpPr/>
              <p:nvPr/>
            </p:nvSpPr>
            <p:spPr>
              <a:xfrm rot="1800000">
                <a:off x="6334344" y="2099840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5" name="Овал 54"/>
              <p:cNvSpPr/>
              <p:nvPr/>
            </p:nvSpPr>
            <p:spPr>
              <a:xfrm rot="1800000">
                <a:off x="6334344" y="204586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6" name="Овал 55"/>
              <p:cNvSpPr/>
              <p:nvPr/>
            </p:nvSpPr>
            <p:spPr>
              <a:xfrm rot="1800000">
                <a:off x="6334344" y="1991888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7" name="Овал 56"/>
              <p:cNvSpPr/>
              <p:nvPr/>
            </p:nvSpPr>
            <p:spPr>
              <a:xfrm rot="1800000">
                <a:off x="6334344" y="193473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8" name="Овал 57"/>
              <p:cNvSpPr/>
              <p:nvPr/>
            </p:nvSpPr>
            <p:spPr>
              <a:xfrm rot="1800000">
                <a:off x="6334344" y="188234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9" name="Овал 58"/>
              <p:cNvSpPr/>
              <p:nvPr/>
            </p:nvSpPr>
            <p:spPr>
              <a:xfrm rot="1800000">
                <a:off x="6334344" y="184424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0" name="Овал 59"/>
              <p:cNvSpPr/>
              <p:nvPr/>
            </p:nvSpPr>
            <p:spPr>
              <a:xfrm rot="1800000">
                <a:off x="6334344" y="179027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1" name="Овал 60"/>
              <p:cNvSpPr/>
              <p:nvPr/>
            </p:nvSpPr>
            <p:spPr>
              <a:xfrm rot="1800000">
                <a:off x="6334344" y="173312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2" name="Овал 61"/>
              <p:cNvSpPr/>
              <p:nvPr/>
            </p:nvSpPr>
            <p:spPr>
              <a:xfrm rot="1800000">
                <a:off x="6334344" y="167914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3" name="Овал 62"/>
              <p:cNvSpPr/>
              <p:nvPr/>
            </p:nvSpPr>
            <p:spPr>
              <a:xfrm rot="1800000">
                <a:off x="6334344" y="162675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4" name="Овал 63"/>
              <p:cNvSpPr/>
              <p:nvPr/>
            </p:nvSpPr>
            <p:spPr>
              <a:xfrm rot="1800000">
                <a:off x="6334344" y="1572783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5" name="Овал 64"/>
              <p:cNvSpPr/>
              <p:nvPr/>
            </p:nvSpPr>
            <p:spPr>
              <a:xfrm rot="1800000">
                <a:off x="6334344" y="151563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6" name="Овал 65"/>
              <p:cNvSpPr/>
              <p:nvPr/>
            </p:nvSpPr>
            <p:spPr>
              <a:xfrm rot="1800000">
                <a:off x="6334344" y="146324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7" name="Овал 66"/>
              <p:cNvSpPr/>
              <p:nvPr/>
            </p:nvSpPr>
            <p:spPr>
              <a:xfrm rot="1800000">
                <a:off x="6334344" y="140926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8" name="Овал 67"/>
              <p:cNvSpPr/>
              <p:nvPr/>
            </p:nvSpPr>
            <p:spPr>
              <a:xfrm rot="1800000">
                <a:off x="6334344" y="1355292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9" name="Овал 68"/>
              <p:cNvSpPr/>
              <p:nvPr/>
            </p:nvSpPr>
            <p:spPr>
              <a:xfrm rot="1800000">
                <a:off x="6334344" y="1298141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0" name="Овал 69"/>
              <p:cNvSpPr/>
              <p:nvPr/>
            </p:nvSpPr>
            <p:spPr>
              <a:xfrm rot="1800000">
                <a:off x="6334344" y="124575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1" name="Овал 70"/>
              <p:cNvSpPr/>
              <p:nvPr/>
            </p:nvSpPr>
            <p:spPr>
              <a:xfrm rot="1800000">
                <a:off x="6334344" y="3719110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2" name="Овал 71"/>
              <p:cNvSpPr/>
              <p:nvPr/>
            </p:nvSpPr>
            <p:spPr>
              <a:xfrm rot="1800000">
                <a:off x="6334344" y="366672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3" name="Овал 72"/>
              <p:cNvSpPr/>
              <p:nvPr/>
            </p:nvSpPr>
            <p:spPr>
              <a:xfrm rot="1800000">
                <a:off x="6334344" y="3609571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4" name="Овал 73"/>
              <p:cNvSpPr/>
              <p:nvPr/>
            </p:nvSpPr>
            <p:spPr>
              <a:xfrm rot="1800000">
                <a:off x="6334344" y="355559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5" name="Овал 74"/>
              <p:cNvSpPr/>
              <p:nvPr/>
            </p:nvSpPr>
            <p:spPr>
              <a:xfrm rot="1800000">
                <a:off x="6334344" y="3501620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6" name="Овал 75"/>
              <p:cNvSpPr/>
              <p:nvPr/>
            </p:nvSpPr>
            <p:spPr>
              <a:xfrm rot="1800000">
                <a:off x="6334344" y="344923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7" name="Овал 76"/>
              <p:cNvSpPr/>
              <p:nvPr/>
            </p:nvSpPr>
            <p:spPr>
              <a:xfrm rot="1800000">
                <a:off x="6334344" y="3392081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8" name="Овал 77"/>
              <p:cNvSpPr/>
              <p:nvPr/>
            </p:nvSpPr>
            <p:spPr>
              <a:xfrm rot="1800000">
                <a:off x="6334344" y="3338106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9" name="Овал 78"/>
              <p:cNvSpPr/>
              <p:nvPr/>
            </p:nvSpPr>
            <p:spPr>
              <a:xfrm rot="1800000">
                <a:off x="6334344" y="328571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0" name="Овал 79"/>
              <p:cNvSpPr/>
              <p:nvPr/>
            </p:nvSpPr>
            <p:spPr>
              <a:xfrm rot="1800000">
                <a:off x="6334344" y="3231741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1" name="Овал 80"/>
              <p:cNvSpPr/>
              <p:nvPr/>
            </p:nvSpPr>
            <p:spPr>
              <a:xfrm rot="1800000">
                <a:off x="6334344" y="3174590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2" name="Овал 81"/>
              <p:cNvSpPr/>
              <p:nvPr/>
            </p:nvSpPr>
            <p:spPr>
              <a:xfrm rot="1800000">
                <a:off x="6334344" y="3120615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3" name="Овал 82"/>
              <p:cNvSpPr/>
              <p:nvPr/>
            </p:nvSpPr>
            <p:spPr>
              <a:xfrm rot="1800000">
                <a:off x="6334344" y="308251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4" name="Овал 83"/>
              <p:cNvSpPr/>
              <p:nvPr/>
            </p:nvSpPr>
            <p:spPr>
              <a:xfrm rot="1800000">
                <a:off x="6334344" y="303012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5" name="Овал 84"/>
              <p:cNvSpPr/>
              <p:nvPr/>
            </p:nvSpPr>
            <p:spPr>
              <a:xfrm rot="1800000">
                <a:off x="6334344" y="2971388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6" name="Овал 85"/>
              <p:cNvSpPr/>
              <p:nvPr/>
            </p:nvSpPr>
            <p:spPr>
              <a:xfrm rot="1800000">
                <a:off x="6334344" y="2919000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7" name="Овал 86"/>
              <p:cNvSpPr/>
              <p:nvPr/>
            </p:nvSpPr>
            <p:spPr>
              <a:xfrm rot="1800000">
                <a:off x="6334344" y="2865024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8" name="Овал 87"/>
              <p:cNvSpPr/>
              <p:nvPr/>
            </p:nvSpPr>
            <p:spPr>
              <a:xfrm rot="1800000">
                <a:off x="6334344" y="2812636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9" name="Овал 88"/>
              <p:cNvSpPr/>
              <p:nvPr/>
            </p:nvSpPr>
            <p:spPr>
              <a:xfrm rot="1800000">
                <a:off x="6334344" y="275548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0" name="Овал 89"/>
              <p:cNvSpPr/>
              <p:nvPr/>
            </p:nvSpPr>
            <p:spPr>
              <a:xfrm rot="1800000">
                <a:off x="6334344" y="270150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1" name="Овал 90"/>
              <p:cNvSpPr/>
              <p:nvPr/>
            </p:nvSpPr>
            <p:spPr>
              <a:xfrm rot="1800000">
                <a:off x="6334344" y="2647534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2" name="Овал 91"/>
              <p:cNvSpPr/>
              <p:nvPr/>
            </p:nvSpPr>
            <p:spPr>
              <a:xfrm rot="1800000">
                <a:off x="6334344" y="2595146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3" name="Овал 92"/>
              <p:cNvSpPr/>
              <p:nvPr/>
            </p:nvSpPr>
            <p:spPr>
              <a:xfrm rot="1800000">
                <a:off x="6334344" y="253799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4" name="Овал 93"/>
              <p:cNvSpPr/>
              <p:nvPr/>
            </p:nvSpPr>
            <p:spPr>
              <a:xfrm rot="1800000">
                <a:off x="6334344" y="2484020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5" name="Овал 94"/>
              <p:cNvSpPr/>
              <p:nvPr/>
            </p:nvSpPr>
            <p:spPr>
              <a:xfrm rot="1800000">
                <a:off x="6334344" y="499230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6" name="Овал 95"/>
              <p:cNvSpPr/>
              <p:nvPr/>
            </p:nvSpPr>
            <p:spPr>
              <a:xfrm rot="1800000">
                <a:off x="6334344" y="493991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7" name="Овал 96"/>
              <p:cNvSpPr/>
              <p:nvPr/>
            </p:nvSpPr>
            <p:spPr>
              <a:xfrm rot="1800000">
                <a:off x="6334344" y="488276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8" name="Овал 97"/>
              <p:cNvSpPr/>
              <p:nvPr/>
            </p:nvSpPr>
            <p:spPr>
              <a:xfrm rot="1800000">
                <a:off x="6334344" y="4828787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9" name="Овал 98"/>
              <p:cNvSpPr/>
              <p:nvPr/>
            </p:nvSpPr>
            <p:spPr>
              <a:xfrm rot="1800000">
                <a:off x="6334344" y="477639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0" name="Овал 99"/>
              <p:cNvSpPr/>
              <p:nvPr/>
            </p:nvSpPr>
            <p:spPr>
              <a:xfrm rot="1800000">
                <a:off x="6334344" y="472242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1" name="Овал 100"/>
              <p:cNvSpPr/>
              <p:nvPr/>
            </p:nvSpPr>
            <p:spPr>
              <a:xfrm rot="1800000">
                <a:off x="6334344" y="466527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2" name="Овал 101"/>
              <p:cNvSpPr/>
              <p:nvPr/>
            </p:nvSpPr>
            <p:spPr>
              <a:xfrm rot="1800000">
                <a:off x="6334344" y="461129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3" name="Овал 102"/>
              <p:cNvSpPr/>
              <p:nvPr/>
            </p:nvSpPr>
            <p:spPr>
              <a:xfrm rot="1800000">
                <a:off x="6334344" y="455890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4" name="Овал 103"/>
              <p:cNvSpPr/>
              <p:nvPr/>
            </p:nvSpPr>
            <p:spPr>
              <a:xfrm rot="1800000">
                <a:off x="6334344" y="4504933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5" name="Овал 104"/>
              <p:cNvSpPr/>
              <p:nvPr/>
            </p:nvSpPr>
            <p:spPr>
              <a:xfrm rot="1800000">
                <a:off x="6334344" y="4447782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6" name="Овал 105"/>
              <p:cNvSpPr/>
              <p:nvPr/>
            </p:nvSpPr>
            <p:spPr>
              <a:xfrm rot="1800000">
                <a:off x="6334344" y="439539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7" name="Овал 106"/>
              <p:cNvSpPr/>
              <p:nvPr/>
            </p:nvSpPr>
            <p:spPr>
              <a:xfrm rot="1800000">
                <a:off x="6334344" y="435570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8" name="Овал 107"/>
              <p:cNvSpPr/>
              <p:nvPr/>
            </p:nvSpPr>
            <p:spPr>
              <a:xfrm rot="1800000">
                <a:off x="6334344" y="430331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9" name="Овал 108"/>
              <p:cNvSpPr/>
              <p:nvPr/>
            </p:nvSpPr>
            <p:spPr>
              <a:xfrm rot="1800000">
                <a:off x="6334344" y="424616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0" name="Овал 109"/>
              <p:cNvSpPr/>
              <p:nvPr/>
            </p:nvSpPr>
            <p:spPr>
              <a:xfrm rot="1800000">
                <a:off x="6334344" y="419219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1" name="Овал 110"/>
              <p:cNvSpPr/>
              <p:nvPr/>
            </p:nvSpPr>
            <p:spPr>
              <a:xfrm rot="1800000">
                <a:off x="6334344" y="413980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2" name="Овал 111"/>
              <p:cNvSpPr/>
              <p:nvPr/>
            </p:nvSpPr>
            <p:spPr>
              <a:xfrm rot="1800000">
                <a:off x="6334344" y="408582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3" name="Овал 112"/>
              <p:cNvSpPr/>
              <p:nvPr/>
            </p:nvSpPr>
            <p:spPr>
              <a:xfrm rot="1800000">
                <a:off x="6334344" y="4028676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4" name="Овал 113"/>
              <p:cNvSpPr/>
              <p:nvPr/>
            </p:nvSpPr>
            <p:spPr>
              <a:xfrm rot="1800000">
                <a:off x="6334344" y="3974701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5" name="Овал 114"/>
              <p:cNvSpPr/>
              <p:nvPr/>
            </p:nvSpPr>
            <p:spPr>
              <a:xfrm rot="1800000">
                <a:off x="6334344" y="392231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6" name="Овал 115"/>
              <p:cNvSpPr/>
              <p:nvPr/>
            </p:nvSpPr>
            <p:spPr>
              <a:xfrm rot="1800000">
                <a:off x="6334344" y="386833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7" name="Овал 116"/>
              <p:cNvSpPr/>
              <p:nvPr/>
            </p:nvSpPr>
            <p:spPr>
              <a:xfrm rot="1800000">
                <a:off x="6334344" y="381118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8" name="Овал 117"/>
              <p:cNvSpPr/>
              <p:nvPr/>
            </p:nvSpPr>
            <p:spPr>
              <a:xfrm rot="1800000">
                <a:off x="6331169" y="3773086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9" name="Овал 118"/>
              <p:cNvSpPr/>
              <p:nvPr/>
            </p:nvSpPr>
            <p:spPr>
              <a:xfrm rot="1800000">
                <a:off x="6343869" y="624009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0" name="Овал 119"/>
              <p:cNvSpPr/>
              <p:nvPr/>
            </p:nvSpPr>
            <p:spPr>
              <a:xfrm rot="1800000">
                <a:off x="6343869" y="618611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1" name="Овал 120"/>
              <p:cNvSpPr/>
              <p:nvPr/>
            </p:nvSpPr>
            <p:spPr>
              <a:xfrm rot="1800000">
                <a:off x="6343869" y="612896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2" name="Овал 121"/>
              <p:cNvSpPr/>
              <p:nvPr/>
            </p:nvSpPr>
            <p:spPr>
              <a:xfrm rot="1800000">
                <a:off x="6343869" y="607499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3" name="Овал 122"/>
              <p:cNvSpPr/>
              <p:nvPr/>
            </p:nvSpPr>
            <p:spPr>
              <a:xfrm rot="1800000">
                <a:off x="6343869" y="602260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4" name="Овал 123"/>
              <p:cNvSpPr/>
              <p:nvPr/>
            </p:nvSpPr>
            <p:spPr>
              <a:xfrm rot="1800000">
                <a:off x="6343869" y="596862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5" name="Овал 124"/>
              <p:cNvSpPr/>
              <p:nvPr/>
            </p:nvSpPr>
            <p:spPr>
              <a:xfrm rot="1800000">
                <a:off x="6343869" y="591147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6" name="Овал 125"/>
              <p:cNvSpPr/>
              <p:nvPr/>
            </p:nvSpPr>
            <p:spPr>
              <a:xfrm rot="1800000">
                <a:off x="6343869" y="585908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7" name="Овал 126"/>
              <p:cNvSpPr/>
              <p:nvPr/>
            </p:nvSpPr>
            <p:spPr>
              <a:xfrm rot="1800000">
                <a:off x="6343869" y="580511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8" name="Овал 127"/>
              <p:cNvSpPr/>
              <p:nvPr/>
            </p:nvSpPr>
            <p:spPr>
              <a:xfrm rot="1800000">
                <a:off x="6343869" y="5751137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9" name="Овал 128"/>
              <p:cNvSpPr/>
              <p:nvPr/>
            </p:nvSpPr>
            <p:spPr>
              <a:xfrm rot="1800000">
                <a:off x="6343869" y="5693986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0" name="Овал 129"/>
              <p:cNvSpPr/>
              <p:nvPr/>
            </p:nvSpPr>
            <p:spPr>
              <a:xfrm rot="1800000">
                <a:off x="6343869" y="564159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1" name="Овал 130"/>
              <p:cNvSpPr/>
              <p:nvPr/>
            </p:nvSpPr>
            <p:spPr>
              <a:xfrm rot="1800000">
                <a:off x="6343869" y="560349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2" name="Овал 131"/>
              <p:cNvSpPr/>
              <p:nvPr/>
            </p:nvSpPr>
            <p:spPr>
              <a:xfrm rot="1800000">
                <a:off x="6343869" y="5549521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3" name="Овал 132"/>
              <p:cNvSpPr/>
              <p:nvPr/>
            </p:nvSpPr>
            <p:spPr>
              <a:xfrm rot="1800000">
                <a:off x="6343869" y="549237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4" name="Овал 133"/>
              <p:cNvSpPr/>
              <p:nvPr/>
            </p:nvSpPr>
            <p:spPr>
              <a:xfrm rot="1800000">
                <a:off x="6343869" y="5438395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5" name="Овал 134"/>
              <p:cNvSpPr/>
              <p:nvPr/>
            </p:nvSpPr>
            <p:spPr>
              <a:xfrm rot="1800000">
                <a:off x="6343869" y="538600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6" name="Овал 135"/>
              <p:cNvSpPr/>
              <p:nvPr/>
            </p:nvSpPr>
            <p:spPr>
              <a:xfrm rot="1800000">
                <a:off x="6343869" y="533203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7" name="Овал 136"/>
              <p:cNvSpPr/>
              <p:nvPr/>
            </p:nvSpPr>
            <p:spPr>
              <a:xfrm rot="1800000">
                <a:off x="6343869" y="5274880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8" name="Овал 137"/>
              <p:cNvSpPr/>
              <p:nvPr/>
            </p:nvSpPr>
            <p:spPr>
              <a:xfrm rot="1800000">
                <a:off x="6343869" y="522249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9" name="Овал 138"/>
              <p:cNvSpPr/>
              <p:nvPr/>
            </p:nvSpPr>
            <p:spPr>
              <a:xfrm rot="1800000">
                <a:off x="6343869" y="516851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0" name="Овал 139"/>
              <p:cNvSpPr/>
              <p:nvPr/>
            </p:nvSpPr>
            <p:spPr>
              <a:xfrm rot="1800000">
                <a:off x="6343869" y="5114540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1" name="Овал 140"/>
              <p:cNvSpPr/>
              <p:nvPr/>
            </p:nvSpPr>
            <p:spPr>
              <a:xfrm rot="1800000">
                <a:off x="6343869" y="5057390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2" name="Овал 141"/>
              <p:cNvSpPr/>
              <p:nvPr/>
            </p:nvSpPr>
            <p:spPr>
              <a:xfrm rot="1800000">
                <a:off x="6337519" y="500500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3" name="Овал 142"/>
              <p:cNvSpPr/>
              <p:nvPr/>
            </p:nvSpPr>
            <p:spPr>
              <a:xfrm rot="1800000">
                <a:off x="6343869" y="753074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4" name="Овал 143"/>
              <p:cNvSpPr/>
              <p:nvPr/>
            </p:nvSpPr>
            <p:spPr>
              <a:xfrm rot="1800000">
                <a:off x="6343869" y="7478359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5" name="Овал 144"/>
              <p:cNvSpPr/>
              <p:nvPr/>
            </p:nvSpPr>
            <p:spPr>
              <a:xfrm rot="1800000">
                <a:off x="6343869" y="742120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6" name="Овал 145"/>
              <p:cNvSpPr/>
              <p:nvPr/>
            </p:nvSpPr>
            <p:spPr>
              <a:xfrm rot="1800000">
                <a:off x="6343869" y="7367232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7" name="Овал 146"/>
              <p:cNvSpPr/>
              <p:nvPr/>
            </p:nvSpPr>
            <p:spPr>
              <a:xfrm rot="1800000">
                <a:off x="6343869" y="731484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8" name="Овал 147"/>
              <p:cNvSpPr/>
              <p:nvPr/>
            </p:nvSpPr>
            <p:spPr>
              <a:xfrm rot="1800000">
                <a:off x="6343869" y="726086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9" name="Овал 148"/>
              <p:cNvSpPr/>
              <p:nvPr/>
            </p:nvSpPr>
            <p:spPr>
              <a:xfrm rot="1800000">
                <a:off x="6343869" y="720371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0" name="Овал 149"/>
              <p:cNvSpPr/>
              <p:nvPr/>
            </p:nvSpPr>
            <p:spPr>
              <a:xfrm rot="1800000">
                <a:off x="6343869" y="7149742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1" name="Овал 150"/>
              <p:cNvSpPr/>
              <p:nvPr/>
            </p:nvSpPr>
            <p:spPr>
              <a:xfrm rot="1800000">
                <a:off x="6343869" y="709735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2" name="Овал 151"/>
              <p:cNvSpPr/>
              <p:nvPr/>
            </p:nvSpPr>
            <p:spPr>
              <a:xfrm rot="1800000">
                <a:off x="6343869" y="7043378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3" name="Овал 152"/>
              <p:cNvSpPr/>
              <p:nvPr/>
            </p:nvSpPr>
            <p:spPr>
              <a:xfrm rot="1800000">
                <a:off x="6343869" y="6986227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4" name="Овал 153"/>
              <p:cNvSpPr/>
              <p:nvPr/>
            </p:nvSpPr>
            <p:spPr>
              <a:xfrm rot="1800000">
                <a:off x="6343869" y="6933839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5" name="Овал 154"/>
              <p:cNvSpPr/>
              <p:nvPr/>
            </p:nvSpPr>
            <p:spPr>
              <a:xfrm rot="1800000">
                <a:off x="6343869" y="689415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6" name="Овал 155"/>
              <p:cNvSpPr/>
              <p:nvPr/>
            </p:nvSpPr>
            <p:spPr>
              <a:xfrm rot="1800000">
                <a:off x="6343869" y="684176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7" name="Овал 156"/>
              <p:cNvSpPr/>
              <p:nvPr/>
            </p:nvSpPr>
            <p:spPr>
              <a:xfrm rot="1800000">
                <a:off x="6343869" y="678461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8" name="Овал 157"/>
              <p:cNvSpPr/>
              <p:nvPr/>
            </p:nvSpPr>
            <p:spPr>
              <a:xfrm rot="1800000">
                <a:off x="6343869" y="673063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9" name="Овал 158"/>
              <p:cNvSpPr/>
              <p:nvPr/>
            </p:nvSpPr>
            <p:spPr>
              <a:xfrm rot="1800000">
                <a:off x="6343869" y="667824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0" name="Овал 159"/>
              <p:cNvSpPr/>
              <p:nvPr/>
            </p:nvSpPr>
            <p:spPr>
              <a:xfrm rot="1800000">
                <a:off x="6343869" y="662427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1" name="Овал 160"/>
              <p:cNvSpPr/>
              <p:nvPr/>
            </p:nvSpPr>
            <p:spPr>
              <a:xfrm rot="1800000">
                <a:off x="6343869" y="656712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2" name="Овал 161"/>
              <p:cNvSpPr/>
              <p:nvPr/>
            </p:nvSpPr>
            <p:spPr>
              <a:xfrm rot="1800000">
                <a:off x="6343869" y="6513146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3" name="Овал 162"/>
              <p:cNvSpPr/>
              <p:nvPr/>
            </p:nvSpPr>
            <p:spPr>
              <a:xfrm rot="1800000">
                <a:off x="6343869" y="646075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4" name="Овал 163"/>
              <p:cNvSpPr/>
              <p:nvPr/>
            </p:nvSpPr>
            <p:spPr>
              <a:xfrm rot="1800000">
                <a:off x="6343869" y="6406782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5" name="Овал 164"/>
              <p:cNvSpPr/>
              <p:nvPr/>
            </p:nvSpPr>
            <p:spPr>
              <a:xfrm rot="1800000">
                <a:off x="6343869" y="6349631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6" name="Овал 165"/>
              <p:cNvSpPr/>
              <p:nvPr/>
            </p:nvSpPr>
            <p:spPr>
              <a:xfrm rot="1800000">
                <a:off x="6343869" y="629724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7" name="Овал 166"/>
              <p:cNvSpPr/>
              <p:nvPr/>
            </p:nvSpPr>
            <p:spPr>
              <a:xfrm rot="1800000">
                <a:off x="6343869" y="877060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8" name="Овал 167"/>
              <p:cNvSpPr/>
              <p:nvPr/>
            </p:nvSpPr>
            <p:spPr>
              <a:xfrm rot="1800000">
                <a:off x="6343869" y="8716625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9" name="Овал 168"/>
              <p:cNvSpPr/>
              <p:nvPr/>
            </p:nvSpPr>
            <p:spPr>
              <a:xfrm rot="1800000">
                <a:off x="6343869" y="8659474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0" name="Овал 169"/>
              <p:cNvSpPr/>
              <p:nvPr/>
            </p:nvSpPr>
            <p:spPr>
              <a:xfrm rot="1800000">
                <a:off x="6343869" y="8607085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1" name="Овал 170"/>
              <p:cNvSpPr/>
              <p:nvPr/>
            </p:nvSpPr>
            <p:spPr>
              <a:xfrm rot="1800000">
                <a:off x="6343869" y="8553110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2" name="Овал 171"/>
              <p:cNvSpPr/>
              <p:nvPr/>
            </p:nvSpPr>
            <p:spPr>
              <a:xfrm rot="1800000">
                <a:off x="6343869" y="850072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3" name="Овал 172"/>
              <p:cNvSpPr/>
              <p:nvPr/>
            </p:nvSpPr>
            <p:spPr>
              <a:xfrm rot="1800000">
                <a:off x="6343869" y="8443571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4" name="Овал 173"/>
              <p:cNvSpPr/>
              <p:nvPr/>
            </p:nvSpPr>
            <p:spPr>
              <a:xfrm rot="1800000">
                <a:off x="6343869" y="838959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5" name="Овал 174"/>
              <p:cNvSpPr/>
              <p:nvPr/>
            </p:nvSpPr>
            <p:spPr>
              <a:xfrm rot="1800000">
                <a:off x="6343869" y="8335620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6" name="Овал 175"/>
              <p:cNvSpPr/>
              <p:nvPr/>
            </p:nvSpPr>
            <p:spPr>
              <a:xfrm rot="1800000">
                <a:off x="6343869" y="8283231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7" name="Овал 176"/>
              <p:cNvSpPr/>
              <p:nvPr/>
            </p:nvSpPr>
            <p:spPr>
              <a:xfrm rot="1800000">
                <a:off x="6343869" y="822608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8" name="Овал 177"/>
              <p:cNvSpPr/>
              <p:nvPr/>
            </p:nvSpPr>
            <p:spPr>
              <a:xfrm rot="1800000">
                <a:off x="6343869" y="8172105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9" name="Овал 178"/>
              <p:cNvSpPr/>
              <p:nvPr/>
            </p:nvSpPr>
            <p:spPr>
              <a:xfrm rot="1800000">
                <a:off x="6343869" y="813400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0" name="Овал 179"/>
              <p:cNvSpPr/>
              <p:nvPr/>
            </p:nvSpPr>
            <p:spPr>
              <a:xfrm rot="1800000">
                <a:off x="6343869" y="8080029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1" name="Овал 180"/>
              <p:cNvSpPr/>
              <p:nvPr/>
            </p:nvSpPr>
            <p:spPr>
              <a:xfrm rot="1800000">
                <a:off x="6343869" y="8022878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2" name="Овал 181"/>
              <p:cNvSpPr/>
              <p:nvPr/>
            </p:nvSpPr>
            <p:spPr>
              <a:xfrm rot="1800000">
                <a:off x="6343869" y="797049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3" name="Овал 182"/>
              <p:cNvSpPr/>
              <p:nvPr/>
            </p:nvSpPr>
            <p:spPr>
              <a:xfrm rot="1800000">
                <a:off x="6343869" y="7916514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4" name="Овал 183"/>
              <p:cNvSpPr/>
              <p:nvPr/>
            </p:nvSpPr>
            <p:spPr>
              <a:xfrm rot="1800000">
                <a:off x="6343869" y="786412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5" name="Овал 184"/>
              <p:cNvSpPr/>
              <p:nvPr/>
            </p:nvSpPr>
            <p:spPr>
              <a:xfrm rot="1800000">
                <a:off x="6343869" y="7806975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6" name="Овал 185"/>
              <p:cNvSpPr/>
              <p:nvPr/>
            </p:nvSpPr>
            <p:spPr>
              <a:xfrm rot="1800000">
                <a:off x="6343869" y="7752999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7" name="Овал 186"/>
              <p:cNvSpPr/>
              <p:nvPr/>
            </p:nvSpPr>
            <p:spPr>
              <a:xfrm rot="1800000">
                <a:off x="6343869" y="7699024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8" name="Овал 187"/>
              <p:cNvSpPr/>
              <p:nvPr/>
            </p:nvSpPr>
            <p:spPr>
              <a:xfrm rot="1800000">
                <a:off x="6343869" y="764663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9" name="Овал 188"/>
              <p:cNvSpPr/>
              <p:nvPr/>
            </p:nvSpPr>
            <p:spPr>
              <a:xfrm rot="1800000">
                <a:off x="6343869" y="7589485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0" name="Овал 189"/>
              <p:cNvSpPr/>
              <p:nvPr/>
            </p:nvSpPr>
            <p:spPr>
              <a:xfrm rot="1800000">
                <a:off x="6343869" y="7535510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1" name="Овал 190"/>
              <p:cNvSpPr/>
              <p:nvPr/>
            </p:nvSpPr>
            <p:spPr>
              <a:xfrm rot="1800000">
                <a:off x="6343869" y="897380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2" name="Овал 191"/>
              <p:cNvSpPr/>
              <p:nvPr/>
            </p:nvSpPr>
            <p:spPr>
              <a:xfrm rot="1800000">
                <a:off x="6343869" y="891982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3" name="Овал 192"/>
              <p:cNvSpPr/>
              <p:nvPr/>
            </p:nvSpPr>
            <p:spPr>
              <a:xfrm rot="1800000">
                <a:off x="6343869" y="886267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4" name="Овал 193"/>
              <p:cNvSpPr/>
              <p:nvPr/>
            </p:nvSpPr>
            <p:spPr>
              <a:xfrm rot="1800000">
                <a:off x="6343869" y="880870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5" name="Овал 194"/>
              <p:cNvSpPr/>
              <p:nvPr/>
            </p:nvSpPr>
            <p:spPr>
              <a:xfrm rot="1800000">
                <a:off x="6664542" y="890236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6" name="Овал 195"/>
              <p:cNvSpPr/>
              <p:nvPr/>
            </p:nvSpPr>
            <p:spPr>
              <a:xfrm rot="1800000">
                <a:off x="6707405" y="8883314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7" name="Овал 196"/>
              <p:cNvSpPr/>
              <p:nvPr/>
            </p:nvSpPr>
            <p:spPr>
              <a:xfrm rot="1800000">
                <a:off x="6748680" y="8865852"/>
                <a:ext cx="80962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8" name="Овал 197"/>
              <p:cNvSpPr/>
              <p:nvPr/>
            </p:nvSpPr>
            <p:spPr>
              <a:xfrm rot="1800000">
                <a:off x="6791542" y="884838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9" name="Овал 198"/>
              <p:cNvSpPr/>
              <p:nvPr/>
            </p:nvSpPr>
            <p:spPr>
              <a:xfrm rot="1800000">
                <a:off x="6832816" y="883092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</p:grpSp>
      <p:sp>
        <p:nvSpPr>
          <p:cNvPr id="7" name="Прямоугольник 6"/>
          <p:cNvSpPr/>
          <p:nvPr/>
        </p:nvSpPr>
        <p:spPr>
          <a:xfrm>
            <a:off x="-963613" y="306388"/>
            <a:ext cx="8280401" cy="523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УНИКАЛЬНАЯ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ВОЗМОЖНОСТЬ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946275" y="6373813"/>
            <a:ext cx="2366963" cy="523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ПОЛУЧИТЬ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823075"/>
            <a:ext cx="633888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ДОПОЛНИТЕЛЬНОЕ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ОБРАЗОВАНИЕ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ФИНАНСОВОЕ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  СТИМУЛИРОВАНИЕ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КВАЛИФИЦИРОВАННОЕ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МЕДИЦИНСКОЕ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 ОБСЛУЖИВАНИЕ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703388" y="4151313"/>
            <a:ext cx="2854325" cy="523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ПРИОБРЕСТИ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-11113" y="4665663"/>
            <a:ext cx="6088063" cy="18145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ОТЛИЧНУЮ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ФИЗИЧЕСКУЮ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 ФОРМУ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НАВЫКИ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 ОБРАЩЕНИЯ С УНИКАЛЬНЫМИ ВИДАМИ ОРУЖИЯ И УПРАВЛЕНИЯ РАЗЛИЧНОЙ ТЕХНИКОЙ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ВЕРНЫХ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ДРУЗЕЙ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И НЕЗАБЫВАЕМЫЕ ВПЕЧАТЛЕНИЯ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003300" y="2679700"/>
            <a:ext cx="4252913" cy="5222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ПРИНЯТЬ УЧАСТИЕ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-30163" y="3165475"/>
            <a:ext cx="6434138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В КРУПНОМАСШТАБНЫХ, ЗАХВАТЫВАЮЩИХ ДУХ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МАНЕВРАХ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, УЧЕНИЯХ И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АРМЕЙСКИХ ИГРАХ </a:t>
            </a:r>
          </a:p>
        </p:txBody>
      </p:sp>
      <p:sp>
        <p:nvSpPr>
          <p:cNvPr id="200" name="Прямоугольник 199"/>
          <p:cNvSpPr/>
          <p:nvPr/>
        </p:nvSpPr>
        <p:spPr>
          <a:xfrm>
            <a:off x="-30163" y="8548688"/>
            <a:ext cx="6434138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РАЗНООБРАЗНЫЕ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, ПОТРЯСАЮЩЕЙ КРАСОТЫ  </a:t>
            </a:r>
            <a:b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</a:b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ПЕЙЗАЖИ НАШЕЙ СТРАНЫ</a:t>
            </a:r>
          </a:p>
        </p:txBody>
      </p:sp>
      <p:sp>
        <p:nvSpPr>
          <p:cNvPr id="201" name="Прямоугольник 200"/>
          <p:cNvSpPr/>
          <p:nvPr/>
        </p:nvSpPr>
        <p:spPr>
          <a:xfrm>
            <a:off x="2125663" y="8029575"/>
            <a:ext cx="2009775" cy="523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УВИДЕТЬ</a:t>
            </a:r>
          </a:p>
        </p:txBody>
      </p:sp>
      <p:sp>
        <p:nvSpPr>
          <p:cNvPr id="203" name="Прямоугольник 202"/>
          <p:cNvSpPr/>
          <p:nvPr/>
        </p:nvSpPr>
        <p:spPr>
          <a:xfrm>
            <a:off x="5986923" y="8297306"/>
            <a:ext cx="250389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cap="all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,</a:t>
            </a:r>
          </a:p>
        </p:txBody>
      </p:sp>
      <p:sp>
        <p:nvSpPr>
          <p:cNvPr id="204" name="Прямоугольник 203"/>
          <p:cNvSpPr/>
          <p:nvPr/>
        </p:nvSpPr>
        <p:spPr>
          <a:xfrm>
            <a:off x="-61913" y="882650"/>
            <a:ext cx="6434138" cy="1477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РЕАЛИЗОВАТЬ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 СВОИ АМБИЦИИ, ПОКАЗАТЬ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УМЕНИЯ,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ДОБИТЬСЯ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 ОБЩЕСТВЕННОГО ПРИЗНАНИЯ И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ПРИНЕСТИ ПОЛЬЗУ РОДИНЕ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ДОКАЗАТЬ СЕБЕ И БЛИЗКИМ,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ЧТО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ТЫ МОЖЕШЬ БОЛЬШЕ…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/>
          </p:cNvPicPr>
          <p:nvPr/>
        </p:nvPicPr>
        <p:blipFill rotWithShape="1">
          <a:blip r:embed="rId2">
            <a:extLst>
              <a:ext uri="{BEBA8EAE-BF5A-486C-A8C5-ECC9F3942E4B}"/>
              <a:ext uri="{28A0092B-C50C-407E-A947-70E740481C1C}"/>
            </a:extLst>
          </a:blip>
          <a:srcRect t="14165" b="2958"/>
          <a:stretch/>
        </p:blipFill>
        <p:spPr>
          <a:xfrm>
            <a:off x="980728" y="128464"/>
            <a:ext cx="576000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171" name="Picture 3" descr="D:\документы\медиа\13.07\DSC06990-550(2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/>
            </a:extLst>
          </a:blip>
          <a:srcRect b="12113"/>
          <a:stretch/>
        </p:blipFill>
        <p:spPr bwMode="auto">
          <a:xfrm>
            <a:off x="175011" y="3477176"/>
            <a:ext cx="4910173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7172" name="Picture 4" descr="D:\документы\медиа\13.07\SAV_65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340768" y="6789544"/>
            <a:ext cx="5380921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7412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0988" y="26988"/>
            <a:ext cx="1468437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3" name="Группа 189"/>
          <p:cNvGrpSpPr>
            <a:grpSpLocks/>
          </p:cNvGrpSpPr>
          <p:nvPr/>
        </p:nvGrpSpPr>
        <p:grpSpPr bwMode="auto">
          <a:xfrm>
            <a:off x="5661025" y="-46038"/>
            <a:ext cx="1252538" cy="9967913"/>
            <a:chOff x="5661248" y="-46489"/>
            <a:chExt cx="1252531" cy="9968041"/>
          </a:xfrm>
        </p:grpSpPr>
        <p:grpSp>
          <p:nvGrpSpPr>
            <p:cNvPr id="18440" name="Группа 190"/>
            <p:cNvGrpSpPr>
              <a:grpSpLocks/>
            </p:cNvGrpSpPr>
            <p:nvPr/>
          </p:nvGrpSpPr>
          <p:grpSpPr bwMode="auto"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18620" name="Picture 3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621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8441" name="Группа 191"/>
            <p:cNvGrpSpPr>
              <a:grpSpLocks/>
            </p:cNvGrpSpPr>
            <p:nvPr/>
          </p:nvGrpSpPr>
          <p:grpSpPr bwMode="auto"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193" name="Овал 192"/>
              <p:cNvSpPr/>
              <p:nvPr/>
            </p:nvSpPr>
            <p:spPr>
              <a:xfrm rot="1800000">
                <a:off x="6610568" y="891982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4" name="Овал 193"/>
              <p:cNvSpPr/>
              <p:nvPr/>
            </p:nvSpPr>
            <p:spPr>
              <a:xfrm rot="1800000">
                <a:off x="6334344" y="118860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5" name="Овал 194"/>
              <p:cNvSpPr/>
              <p:nvPr/>
            </p:nvSpPr>
            <p:spPr>
              <a:xfrm rot="1800000">
                <a:off x="6334344" y="113462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6" name="Овал 195"/>
              <p:cNvSpPr/>
              <p:nvPr/>
            </p:nvSpPr>
            <p:spPr>
              <a:xfrm rot="1800000">
                <a:off x="6334344" y="1077476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7" name="Овал 196"/>
              <p:cNvSpPr/>
              <p:nvPr/>
            </p:nvSpPr>
            <p:spPr>
              <a:xfrm rot="1800000">
                <a:off x="6334344" y="102508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8" name="Овал 197"/>
              <p:cNvSpPr/>
              <p:nvPr/>
            </p:nvSpPr>
            <p:spPr>
              <a:xfrm rot="1800000">
                <a:off x="6334344" y="97111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9" name="Овал 198"/>
              <p:cNvSpPr/>
              <p:nvPr/>
            </p:nvSpPr>
            <p:spPr>
              <a:xfrm rot="1800000">
                <a:off x="6334344" y="91713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0" name="Овал 199"/>
              <p:cNvSpPr/>
              <p:nvPr/>
            </p:nvSpPr>
            <p:spPr>
              <a:xfrm rot="1800000">
                <a:off x="6334344" y="85998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1" name="Овал 200"/>
              <p:cNvSpPr/>
              <p:nvPr/>
            </p:nvSpPr>
            <p:spPr>
              <a:xfrm rot="1800000">
                <a:off x="6334344" y="80759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2" name="Овал 201"/>
              <p:cNvSpPr/>
              <p:nvPr/>
            </p:nvSpPr>
            <p:spPr>
              <a:xfrm rot="1800000">
                <a:off x="6334344" y="75362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44" y="70123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44" y="64408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44" y="59010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44" y="55200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44" y="498031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44" y="440880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44" y="38849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44" y="33451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44" y="280541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44" y="223390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44" y="17100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44" y="11702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44" y="6463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44" y="748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44" y="-46489"/>
                <a:ext cx="79375" cy="76202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44" y="248084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44" y="242686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44" y="236971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44" y="231574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44" y="226335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44" y="2209378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44" y="2152227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44" y="2099840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44" y="204586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44" y="1991888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44" y="193473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44" y="188234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44" y="184424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44" y="179027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44" y="173312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44" y="167914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44" y="162675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44" y="1572783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44" y="151563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44" y="146324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44" y="140926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44" y="1355292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44" y="1298141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44" y="124575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44" y="3719110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44" y="366672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44" y="3609571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44" y="355559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44" y="3501620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44" y="344923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44" y="3392081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44" y="3338106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44" y="328571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44" y="3231741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44" y="3174590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44" y="3120615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44" y="308251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44" y="303012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44" y="2971388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44" y="2919000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44" y="2865024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44" y="2812636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44" y="275548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44" y="270150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44" y="2647534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44" y="2595146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44" y="253799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44" y="2484020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44" y="499230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44" y="493991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44" y="488276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44" y="4828787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44" y="477639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44" y="472242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44" y="466527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44" y="461129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44" y="455890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44" y="4504933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44" y="4447782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44" y="439539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44" y="435570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44" y="430331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44" y="424616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44" y="419219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44" y="413980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44" y="408582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44" y="4028676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44" y="3974701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44" y="392231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44" y="386833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44" y="381118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1169" y="3773086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43869" y="624009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43869" y="618611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43869" y="612896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43869" y="607499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43869" y="602260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43869" y="596862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43869" y="591147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43869" y="585908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43869" y="580511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3869" y="5751137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3869" y="5693986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3869" y="564159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3869" y="560349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3869" y="5549521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3869" y="549237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3869" y="5438395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3869" y="538600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3869" y="533203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3869" y="5274880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3869" y="522249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3869" y="516851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3869" y="5114540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3869" y="5057390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37519" y="500500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3869" y="753074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3869" y="7478359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3869" y="742120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3869" y="7367232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3869" y="731484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3869" y="726086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3869" y="720371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3869" y="7149742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3869" y="709735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3869" y="7043378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3869" y="6986227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3869" y="6933839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3869" y="689415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3869" y="684176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3869" y="678461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3869" y="673063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3869" y="667824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3869" y="662427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3869" y="656712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3869" y="6513146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3869" y="646075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3869" y="6406782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3869" y="6349631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3869" y="629724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3869" y="877060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3869" y="8716625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3869" y="8659474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3869" y="8607085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3869" y="8553110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3869" y="850072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3869" y="8443571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3869" y="838959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3869" y="8335620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3869" y="8283231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3869" y="822608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3869" y="8172105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3869" y="813400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3869" y="8080029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3869" y="8022878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3869" y="797049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3869" y="7916514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3869" y="786412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3869" y="7806975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3869" y="7752999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3869" y="7699024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3869" y="764663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3869" y="7589485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3869" y="7535510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3869" y="897380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3869" y="891982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3869" y="886267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3869" y="880870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664542" y="890236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707405" y="8883314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748680" y="8865852"/>
                <a:ext cx="80962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791542" y="884838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832816" y="883092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</p:grpSp>
      <p:sp>
        <p:nvSpPr>
          <p:cNvPr id="5" name="Прямоугольник 4"/>
          <p:cNvSpPr/>
          <p:nvPr/>
        </p:nvSpPr>
        <p:spPr>
          <a:xfrm rot="20632764">
            <a:off x="-3779838" y="479425"/>
            <a:ext cx="14041438" cy="2449513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0632764">
            <a:off x="-3295650" y="6731000"/>
            <a:ext cx="14041438" cy="2447925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0632764">
            <a:off x="-3059113" y="3470275"/>
            <a:ext cx="14041438" cy="2447925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20607925">
            <a:off x="155575" y="3706813"/>
            <a:ext cx="6964363" cy="2246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lvl="0" algn="ctr">
              <a:defRPr sz="280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Лучшие из лучших смогут бросить </a:t>
            </a:r>
            <a:r>
              <a:rPr lang="ru-RU" dirty="0">
                <a:solidFill>
                  <a:srgbClr val="FF0000"/>
                </a:solidFill>
              </a:rPr>
              <a:t>вызов</a:t>
            </a:r>
            <a:r>
              <a:rPr lang="ru-RU" dirty="0"/>
              <a:t> асам на гоночных трассах и полигонах ежегодных </a:t>
            </a:r>
            <a:r>
              <a:rPr lang="ru-RU" dirty="0">
                <a:solidFill>
                  <a:srgbClr val="FF0000"/>
                </a:solidFill>
              </a:rPr>
              <a:t>Армейских Игр</a:t>
            </a:r>
          </a:p>
        </p:txBody>
      </p:sp>
      <p:sp>
        <p:nvSpPr>
          <p:cNvPr id="9" name="TextBox 8"/>
          <p:cNvSpPr txBox="1"/>
          <p:nvPr/>
        </p:nvSpPr>
        <p:spPr>
          <a:xfrm rot="20607925">
            <a:off x="157163" y="7046913"/>
            <a:ext cx="6962775" cy="1816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lvl="0" algn="ctr">
              <a:defRPr sz="280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FF0000"/>
                </a:solidFill>
              </a:rPr>
              <a:t>Десантирование</a:t>
            </a:r>
            <a:r>
              <a:rPr lang="ru-RU" dirty="0"/>
              <a:t> из боевой техники, </a:t>
            </a:r>
            <a:r>
              <a:rPr lang="ru-RU" dirty="0">
                <a:solidFill>
                  <a:srgbClr val="FF0000"/>
                </a:solidFill>
              </a:rPr>
              <a:t>прыжки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с парашютом</a:t>
            </a:r>
            <a:r>
              <a:rPr lang="ru-RU" dirty="0"/>
              <a:t> и погружение под воду </a:t>
            </a:r>
          </a:p>
        </p:txBody>
      </p:sp>
      <p:sp>
        <p:nvSpPr>
          <p:cNvPr id="3" name="TextBox 2"/>
          <p:cNvSpPr txBox="1"/>
          <p:nvPr/>
        </p:nvSpPr>
        <p:spPr>
          <a:xfrm rot="20544549">
            <a:off x="-201613" y="41275"/>
            <a:ext cx="6962776" cy="341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lvl="0" algn="ctr">
              <a:defRPr sz="360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/>
              <a:t>Получение навыков </a:t>
            </a:r>
            <a:r>
              <a:rPr lang="ru-RU" sz="2800" dirty="0">
                <a:solidFill>
                  <a:srgbClr val="FF0000"/>
                </a:solidFill>
              </a:rPr>
              <a:t>экстремального</a:t>
            </a:r>
            <a:r>
              <a:rPr lang="ru-RU" sz="2800" dirty="0"/>
              <a:t> вождения боевой техники и </a:t>
            </a:r>
            <a:r>
              <a:rPr lang="ru-RU" sz="2800" dirty="0">
                <a:solidFill>
                  <a:srgbClr val="FF0000"/>
                </a:solidFill>
              </a:rPr>
              <a:t>стрельбы</a:t>
            </a:r>
            <a:r>
              <a:rPr lang="ru-RU" sz="2800" dirty="0"/>
              <a:t> из всех видов оружия днем и ночью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-603448" y="-274252"/>
            <a:ext cx="8547378" cy="565929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-819472" y="4520952"/>
            <a:ext cx="9923992" cy="557397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Рисунок 8" descr="C:\Users\gomu-16\Desktop\me.jpeg"/>
          <p:cNvPicPr/>
          <p:nvPr/>
        </p:nvPicPr>
        <p:blipFill>
          <a:blip r:embed="rId4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-835074" y="2864768"/>
            <a:ext cx="5323205" cy="399224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9460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0988" y="26988"/>
            <a:ext cx="1468437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1" name="Группа 189"/>
          <p:cNvGrpSpPr>
            <a:grpSpLocks/>
          </p:cNvGrpSpPr>
          <p:nvPr/>
        </p:nvGrpSpPr>
        <p:grpSpPr bwMode="auto">
          <a:xfrm>
            <a:off x="5661025" y="-46038"/>
            <a:ext cx="1252538" cy="9967913"/>
            <a:chOff x="5661248" y="-46489"/>
            <a:chExt cx="1252531" cy="9968041"/>
          </a:xfrm>
        </p:grpSpPr>
        <p:grpSp>
          <p:nvGrpSpPr>
            <p:cNvPr id="20488" name="Группа 190"/>
            <p:cNvGrpSpPr>
              <a:grpSpLocks/>
            </p:cNvGrpSpPr>
            <p:nvPr/>
          </p:nvGrpSpPr>
          <p:grpSpPr bwMode="auto"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20668" name="Picture 3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669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0489" name="Группа 191"/>
            <p:cNvGrpSpPr>
              <a:grpSpLocks/>
            </p:cNvGrpSpPr>
            <p:nvPr/>
          </p:nvGrpSpPr>
          <p:grpSpPr bwMode="auto"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193" name="Овал 192"/>
              <p:cNvSpPr/>
              <p:nvPr/>
            </p:nvSpPr>
            <p:spPr>
              <a:xfrm rot="1800000">
                <a:off x="6610568" y="891982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4" name="Овал 193"/>
              <p:cNvSpPr/>
              <p:nvPr/>
            </p:nvSpPr>
            <p:spPr>
              <a:xfrm rot="1800000">
                <a:off x="6334344" y="118860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5" name="Овал 194"/>
              <p:cNvSpPr/>
              <p:nvPr/>
            </p:nvSpPr>
            <p:spPr>
              <a:xfrm rot="1800000">
                <a:off x="6334344" y="113462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6" name="Овал 195"/>
              <p:cNvSpPr/>
              <p:nvPr/>
            </p:nvSpPr>
            <p:spPr>
              <a:xfrm rot="1800000">
                <a:off x="6334344" y="1077476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7" name="Овал 196"/>
              <p:cNvSpPr/>
              <p:nvPr/>
            </p:nvSpPr>
            <p:spPr>
              <a:xfrm rot="1800000">
                <a:off x="6334344" y="102508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8" name="Овал 197"/>
              <p:cNvSpPr/>
              <p:nvPr/>
            </p:nvSpPr>
            <p:spPr>
              <a:xfrm rot="1800000">
                <a:off x="6334344" y="97111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9" name="Овал 198"/>
              <p:cNvSpPr/>
              <p:nvPr/>
            </p:nvSpPr>
            <p:spPr>
              <a:xfrm rot="1800000">
                <a:off x="6334344" y="91713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0" name="Овал 199"/>
              <p:cNvSpPr/>
              <p:nvPr/>
            </p:nvSpPr>
            <p:spPr>
              <a:xfrm rot="1800000">
                <a:off x="6334344" y="85998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1" name="Овал 200"/>
              <p:cNvSpPr/>
              <p:nvPr/>
            </p:nvSpPr>
            <p:spPr>
              <a:xfrm rot="1800000">
                <a:off x="6334344" y="80759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2" name="Овал 201"/>
              <p:cNvSpPr/>
              <p:nvPr/>
            </p:nvSpPr>
            <p:spPr>
              <a:xfrm rot="1800000">
                <a:off x="6334344" y="75362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44" y="70123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44" y="64408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44" y="59010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44" y="55200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44" y="498031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44" y="440880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44" y="38849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44" y="33451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44" y="280541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44" y="223390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44" y="17100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44" y="11702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44" y="6463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44" y="748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44" y="-46489"/>
                <a:ext cx="79375" cy="76202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44" y="248084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44" y="242686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44" y="236971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44" y="231574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44" y="226335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44" y="2209378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44" y="2152227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44" y="2099840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44" y="204586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44" y="1991888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44" y="193473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44" y="188234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44" y="184424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44" y="179027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44" y="173312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44" y="167914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44" y="162675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44" y="1572783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44" y="151563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44" y="146324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44" y="140926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44" y="1355292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44" y="1298141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44" y="124575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44" y="3719110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44" y="366672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44" y="3609571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44" y="355559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44" y="3501620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44" y="344923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44" y="3392081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44" y="3338106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44" y="328571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44" y="3231741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44" y="3174590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44" y="3120615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44" y="308251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44" y="303012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44" y="2971388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44" y="2919000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44" y="2865024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44" y="2812636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44" y="275548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44" y="270150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44" y="2647534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44" y="2595146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44" y="253799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44" y="2484020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44" y="499230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44" y="493991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44" y="488276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44" y="4828787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44" y="477639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44" y="472242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44" y="466527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44" y="461129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44" y="455890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44" y="4504933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44" y="4447782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44" y="439539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44" y="435570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44" y="430331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44" y="424616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44" y="419219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44" y="413980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44" y="408582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44" y="4028676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44" y="3974701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44" y="392231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44" y="386833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44" y="381118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1169" y="3773086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43869" y="624009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43869" y="618611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43869" y="612896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43869" y="607499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43869" y="602260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43869" y="596862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43869" y="591147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43869" y="585908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43869" y="580511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3869" y="5751137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3869" y="5693986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3869" y="564159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3869" y="560349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3869" y="5549521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3869" y="549237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3869" y="5438395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3869" y="538600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3869" y="533203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3869" y="5274880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3869" y="522249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3869" y="516851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3869" y="5114540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3869" y="5057390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37519" y="500500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3869" y="753074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3869" y="7478359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3869" y="742120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3869" y="7367232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3869" y="731484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3869" y="726086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3869" y="720371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3869" y="7149742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3869" y="709735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3869" y="7043378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3869" y="6986227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3869" y="6933839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3869" y="689415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3869" y="684176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3869" y="678461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3869" y="673063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3869" y="667824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3869" y="662427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3869" y="656712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3869" y="6513146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3869" y="646075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3869" y="6406782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3869" y="6349631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3869" y="629724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3869" y="877060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3869" y="8716625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3869" y="8659474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3869" y="8607085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3869" y="8553110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3869" y="850072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3869" y="8443571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3869" y="838959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3869" y="8335620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3869" y="8283231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3869" y="822608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3869" y="8172105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3869" y="813400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3869" y="8080029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3869" y="8022878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3869" y="797049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3869" y="7916514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3869" y="786412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3869" y="7806975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3869" y="7752999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3869" y="7699024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3869" y="764663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3869" y="7589485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3869" y="7535510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3869" y="897380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3869" y="891982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3869" y="886267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3869" y="880870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664542" y="890236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707405" y="8883314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748680" y="8865852"/>
                <a:ext cx="80962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791542" y="884838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832816" y="883092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</p:grpSp>
      <p:sp>
        <p:nvSpPr>
          <p:cNvPr id="6" name="Прямоугольник 5"/>
          <p:cNvSpPr/>
          <p:nvPr/>
        </p:nvSpPr>
        <p:spPr>
          <a:xfrm rot="20632764">
            <a:off x="-3789363" y="815975"/>
            <a:ext cx="14041438" cy="1714500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0632764">
            <a:off x="-3327400" y="6273800"/>
            <a:ext cx="14041438" cy="2682875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20632764">
            <a:off x="-3397250" y="3556000"/>
            <a:ext cx="14043025" cy="1717675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 rot="20620535">
            <a:off x="-441325" y="3778250"/>
            <a:ext cx="7232650" cy="1512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Награждение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ГОСУДАРСТВЕННЫМИ И ВЕДОМСТВЕННЫМИ НАГРАДАМИ</a:t>
            </a:r>
          </a:p>
        </p:txBody>
      </p:sp>
      <p:sp>
        <p:nvSpPr>
          <p:cNvPr id="3" name="Прямоугольник 2"/>
          <p:cNvSpPr/>
          <p:nvPr/>
        </p:nvSpPr>
        <p:spPr>
          <a:xfrm rot="20615497">
            <a:off x="47625" y="6970713"/>
            <a:ext cx="6934200" cy="151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УЧАСТИЕ В ПАРАДАХ, ПРОВОДИМЫХ на главных площадях Городов РОССИЙСКОЙ ФЕДЕРАЦИИ </a:t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 КРАСНОЙ ПЛОЩАДИ</a:t>
            </a:r>
          </a:p>
        </p:txBody>
      </p:sp>
      <p:sp>
        <p:nvSpPr>
          <p:cNvPr id="4" name="Прямоугольник 3"/>
          <p:cNvSpPr/>
          <p:nvPr/>
        </p:nvSpPr>
        <p:spPr>
          <a:xfrm rot="20615497">
            <a:off x="-26988" y="908050"/>
            <a:ext cx="6935788" cy="151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Карьерный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РОСТ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, В ТОМ ЧИСЛЕ ПРИСВОЕНИЕ сержантских </a:t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ОФИЦЕРСКИХ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ЗВАНИЙ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88640" y="128463"/>
            <a:ext cx="5171876" cy="38789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052736" y="6603178"/>
            <a:ext cx="5756535" cy="32380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507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0988" y="26988"/>
            <a:ext cx="1468437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\\fs2\ab2213\для буклета ВЕЖЛИВЫЙ РАТНИК\200697_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-4916445" y="6503"/>
            <a:ext cx="4745045" cy="2570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8" name="Прямоугольник 7"/>
          <p:cNvSpPr/>
          <p:nvPr/>
        </p:nvSpPr>
        <p:spPr>
          <a:xfrm rot="20737983">
            <a:off x="-2940050" y="3471863"/>
            <a:ext cx="14041438" cy="3240087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20740319">
            <a:off x="68263" y="3638550"/>
            <a:ext cx="6935787" cy="3240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упрощенное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поступление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на военную службу </a:t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по контракту, в том числе на должности офицерского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состава по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рекомендациям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соответствующих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командиров(начальников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Прямоугольник 371"/>
          <p:cNvSpPr/>
          <p:nvPr/>
        </p:nvSpPr>
        <p:spPr>
          <a:xfrm rot="16200000">
            <a:off x="-1025525" y="2312988"/>
            <a:ext cx="9148763" cy="5354637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2530" name="Заголовок 1"/>
          <p:cNvSpPr txBox="1">
            <a:spLocks/>
          </p:cNvSpPr>
          <p:nvPr/>
        </p:nvSpPr>
        <p:spPr bwMode="auto">
          <a:xfrm rot="-5400000">
            <a:off x="-3954462" y="4505325"/>
            <a:ext cx="8916987" cy="7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5776" tIns="62888" rIns="125776" bIns="62888" anchor="ctr"/>
          <a:lstStyle/>
          <a:p>
            <a:pPr algn="ctr">
              <a:lnSpc>
                <a:spcPct val="80000"/>
              </a:lnSpc>
            </a:pPr>
            <a:r>
              <a:rPr lang="ru-RU" sz="2400">
                <a:solidFill>
                  <a:srgbClr val="000000"/>
                </a:solidFill>
                <a:latin typeface="a_StamperRg&amp;Bt"/>
              </a:rPr>
              <a:t>Предлагаемое увеличение предельного возраста пребывания в резерве</a:t>
            </a:r>
          </a:p>
        </p:txBody>
      </p:sp>
      <p:sp>
        <p:nvSpPr>
          <p:cNvPr id="371" name="Прямоугольник 370"/>
          <p:cNvSpPr/>
          <p:nvPr/>
        </p:nvSpPr>
        <p:spPr>
          <a:xfrm rot="16200000">
            <a:off x="9189244" y="-2191544"/>
            <a:ext cx="4610100" cy="9069388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373" name="Таблица 372"/>
          <p:cNvGraphicFramePr>
            <a:graphicFrameLocks noGrp="1"/>
          </p:cNvGraphicFramePr>
          <p:nvPr/>
        </p:nvGraphicFramePr>
        <p:xfrm>
          <a:off x="6959600" y="28575"/>
          <a:ext cx="9064625" cy="4611688"/>
        </p:xfrm>
        <a:graphic>
          <a:graphicData uri="http://schemas.openxmlformats.org/drawingml/2006/table">
            <a:tbl>
              <a:tblPr/>
              <a:tblGrid>
                <a:gridCol w="3146482"/>
                <a:gridCol w="1490029"/>
                <a:gridCol w="1438019"/>
                <a:gridCol w="1434118"/>
                <a:gridCol w="1556801"/>
              </a:tblGrid>
              <a:tr h="672334"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kern="1200" dirty="0" smtClean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Составы 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запаса </a:t>
                      </a:r>
                      <a:endParaRPr lang="ru-RU" sz="1300" kern="1200" dirty="0" smtClean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воинские звания)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Возраст граждан, </a:t>
                      </a:r>
                      <a:endParaRPr lang="ru-RU" sz="1300" kern="1200" dirty="0" smtClean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пребывающих 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в запасе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Предельный возраст заключения ПЕРВОГО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контракта</a:t>
                      </a:r>
                      <a:endParaRPr lang="ru-RU" sz="1300" kern="1200" dirty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91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Первый разряд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Второй разряд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Третий разряд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kern="1200" dirty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779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Солдаты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, матросы, сержанты, старшины, прапорщики и мичманы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</a:t>
                      </a:r>
                      <a:r>
                        <a:rPr lang="ru-RU" sz="1300" strike="noStrike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300" strike="noStrike" kern="1200" dirty="0" smtClean="0">
                          <a:solidFill>
                            <a:srgbClr val="C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35 </a:t>
                      </a:r>
                      <a:r>
                        <a:rPr lang="ru-RU" sz="1300" b="1" kern="1200" dirty="0" smtClean="0"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40</a:t>
                      </a: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</a:t>
                      </a:r>
                      <a:r>
                        <a:rPr lang="ru-RU" sz="1300" strike="noStrike" kern="1200" dirty="0" smtClean="0">
                          <a:solidFill>
                            <a:srgbClr val="C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45 </a:t>
                      </a:r>
                      <a:r>
                        <a:rPr lang="ru-RU" sz="1300" b="1" kern="1200" dirty="0" smtClean="0"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50</a:t>
                      </a: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</a:t>
                      </a:r>
                      <a:r>
                        <a:rPr lang="ru-RU" sz="1300" strike="noStrike" kern="1200" dirty="0">
                          <a:solidFill>
                            <a:srgbClr val="C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50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300" b="1" kern="1200" dirty="0"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55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42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47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лет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kern="1200" dirty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789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Младшие офицеры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50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55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60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47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52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лет</a:t>
                      </a:r>
                      <a:endParaRPr lang="ru-RU" sz="1300" kern="1200" dirty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024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Майоры, капитаны 3 </a:t>
                      </a: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ранга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, подполковники, </a:t>
                      </a:r>
                      <a:endParaRPr lang="ru-RU" sz="1300" kern="1200" dirty="0" smtClean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капитаны 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2 ранга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55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60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65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52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57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лет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kern="1200" dirty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400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Полковники, </a:t>
                      </a:r>
                      <a:endParaRPr lang="ru-RU" sz="1300" kern="1200" dirty="0" smtClean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капитаны 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1 ранга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60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65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57 </a:t>
                      </a: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60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лет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kern="1200" dirty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22572" name="Группа 373"/>
          <p:cNvGrpSpPr>
            <a:grpSpLocks/>
          </p:cNvGrpSpPr>
          <p:nvPr/>
        </p:nvGrpSpPr>
        <p:grpSpPr bwMode="auto">
          <a:xfrm>
            <a:off x="10552113" y="1333500"/>
            <a:ext cx="223837" cy="195263"/>
            <a:chOff x="-684707" y="2855222"/>
            <a:chExt cx="224514" cy="195122"/>
          </a:xfrm>
        </p:grpSpPr>
        <p:cxnSp>
          <p:nvCxnSpPr>
            <p:cNvPr id="375" name="Прямая соединительная линия 374"/>
            <p:cNvCxnSpPr/>
            <p:nvPr/>
          </p:nvCxnSpPr>
          <p:spPr>
            <a:xfrm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Прямая соединительная линия 375"/>
            <p:cNvCxnSpPr/>
            <p:nvPr/>
          </p:nvCxnSpPr>
          <p:spPr>
            <a:xfrm flipV="1"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573" name="Группа 376"/>
          <p:cNvGrpSpPr>
            <a:grpSpLocks/>
          </p:cNvGrpSpPr>
          <p:nvPr/>
        </p:nvGrpSpPr>
        <p:grpSpPr bwMode="auto">
          <a:xfrm>
            <a:off x="11999913" y="1339850"/>
            <a:ext cx="225425" cy="193675"/>
            <a:chOff x="-684707" y="2855222"/>
            <a:chExt cx="224514" cy="195122"/>
          </a:xfrm>
        </p:grpSpPr>
        <p:cxnSp>
          <p:nvCxnSpPr>
            <p:cNvPr id="378" name="Прямая соединительная линия 377"/>
            <p:cNvCxnSpPr/>
            <p:nvPr/>
          </p:nvCxnSpPr>
          <p:spPr>
            <a:xfrm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Прямая соединительная линия 378"/>
            <p:cNvCxnSpPr/>
            <p:nvPr/>
          </p:nvCxnSpPr>
          <p:spPr>
            <a:xfrm flipV="1"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574" name="Группа 379"/>
          <p:cNvGrpSpPr>
            <a:grpSpLocks/>
          </p:cNvGrpSpPr>
          <p:nvPr/>
        </p:nvGrpSpPr>
        <p:grpSpPr bwMode="auto">
          <a:xfrm>
            <a:off x="14957425" y="2081213"/>
            <a:ext cx="223838" cy="195262"/>
            <a:chOff x="-684707" y="2855222"/>
            <a:chExt cx="224514" cy="195122"/>
          </a:xfrm>
        </p:grpSpPr>
        <p:cxnSp>
          <p:nvCxnSpPr>
            <p:cNvPr id="381" name="Прямая соединительная линия 380"/>
            <p:cNvCxnSpPr/>
            <p:nvPr/>
          </p:nvCxnSpPr>
          <p:spPr>
            <a:xfrm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Прямая соединительная линия 381"/>
            <p:cNvCxnSpPr/>
            <p:nvPr/>
          </p:nvCxnSpPr>
          <p:spPr>
            <a:xfrm flipV="1"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575" name="Группа 382"/>
          <p:cNvGrpSpPr>
            <a:grpSpLocks/>
          </p:cNvGrpSpPr>
          <p:nvPr/>
        </p:nvGrpSpPr>
        <p:grpSpPr bwMode="auto">
          <a:xfrm>
            <a:off x="13439775" y="1339850"/>
            <a:ext cx="225425" cy="195263"/>
            <a:chOff x="-684707" y="2855222"/>
            <a:chExt cx="224514" cy="195122"/>
          </a:xfrm>
        </p:grpSpPr>
        <p:cxnSp>
          <p:nvCxnSpPr>
            <p:cNvPr id="384" name="Прямая соединительная линия 383"/>
            <p:cNvCxnSpPr/>
            <p:nvPr/>
          </p:nvCxnSpPr>
          <p:spPr>
            <a:xfrm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Прямая соединительная линия 384"/>
            <p:cNvCxnSpPr/>
            <p:nvPr/>
          </p:nvCxnSpPr>
          <p:spPr>
            <a:xfrm flipV="1"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576" name="Группа 385"/>
          <p:cNvGrpSpPr>
            <a:grpSpLocks/>
          </p:cNvGrpSpPr>
          <p:nvPr/>
        </p:nvGrpSpPr>
        <p:grpSpPr bwMode="auto">
          <a:xfrm>
            <a:off x="14957425" y="1333500"/>
            <a:ext cx="223838" cy="195263"/>
            <a:chOff x="-684707" y="2855222"/>
            <a:chExt cx="224514" cy="195122"/>
          </a:xfrm>
        </p:grpSpPr>
        <p:cxnSp>
          <p:nvCxnSpPr>
            <p:cNvPr id="387" name="Прямая соединительная линия 386"/>
            <p:cNvCxnSpPr/>
            <p:nvPr/>
          </p:nvCxnSpPr>
          <p:spPr>
            <a:xfrm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Прямая соединительная линия 387"/>
            <p:cNvCxnSpPr/>
            <p:nvPr/>
          </p:nvCxnSpPr>
          <p:spPr>
            <a:xfrm flipV="1"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577" name="Группа 388"/>
          <p:cNvGrpSpPr>
            <a:grpSpLocks/>
          </p:cNvGrpSpPr>
          <p:nvPr/>
        </p:nvGrpSpPr>
        <p:grpSpPr bwMode="auto">
          <a:xfrm>
            <a:off x="14957425" y="2833688"/>
            <a:ext cx="223838" cy="193675"/>
            <a:chOff x="-684707" y="2855222"/>
            <a:chExt cx="224514" cy="195122"/>
          </a:xfrm>
        </p:grpSpPr>
        <p:cxnSp>
          <p:nvCxnSpPr>
            <p:cNvPr id="390" name="Прямая соединительная линия 389"/>
            <p:cNvCxnSpPr/>
            <p:nvPr/>
          </p:nvCxnSpPr>
          <p:spPr>
            <a:xfrm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Прямая соединительная линия 390"/>
            <p:cNvCxnSpPr/>
            <p:nvPr/>
          </p:nvCxnSpPr>
          <p:spPr>
            <a:xfrm flipV="1"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2" name="Прямоугольник 391"/>
          <p:cNvSpPr/>
          <p:nvPr/>
        </p:nvSpPr>
        <p:spPr>
          <a:xfrm>
            <a:off x="11582400" y="704850"/>
            <a:ext cx="1447800" cy="39354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2579" name="Группа 392"/>
          <p:cNvGrpSpPr>
            <a:grpSpLocks/>
          </p:cNvGrpSpPr>
          <p:nvPr/>
        </p:nvGrpSpPr>
        <p:grpSpPr bwMode="auto">
          <a:xfrm>
            <a:off x="14935200" y="3746500"/>
            <a:ext cx="223838" cy="195263"/>
            <a:chOff x="-684707" y="2855222"/>
            <a:chExt cx="224514" cy="195122"/>
          </a:xfrm>
        </p:grpSpPr>
        <p:cxnSp>
          <p:nvCxnSpPr>
            <p:cNvPr id="394" name="Прямая соединительная линия 393"/>
            <p:cNvCxnSpPr/>
            <p:nvPr/>
          </p:nvCxnSpPr>
          <p:spPr>
            <a:xfrm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Прямая соединительная линия 394"/>
            <p:cNvCxnSpPr/>
            <p:nvPr/>
          </p:nvCxnSpPr>
          <p:spPr>
            <a:xfrm flipV="1"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58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4863" y="406400"/>
            <a:ext cx="5418137" cy="914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581" name="Группа 187"/>
          <p:cNvGrpSpPr>
            <a:grpSpLocks/>
          </p:cNvGrpSpPr>
          <p:nvPr/>
        </p:nvGrpSpPr>
        <p:grpSpPr bwMode="auto">
          <a:xfrm>
            <a:off x="5661025" y="-46038"/>
            <a:ext cx="1252538" cy="9953626"/>
            <a:chOff x="5661248" y="-46489"/>
            <a:chExt cx="1252531" cy="9953546"/>
          </a:xfrm>
        </p:grpSpPr>
        <p:grpSp>
          <p:nvGrpSpPr>
            <p:cNvPr id="22582" name="Группа 188"/>
            <p:cNvGrpSpPr>
              <a:grpSpLocks/>
            </p:cNvGrpSpPr>
            <p:nvPr/>
          </p:nvGrpSpPr>
          <p:grpSpPr bwMode="auto">
            <a:xfrm>
              <a:off x="5661248" y="8823965"/>
              <a:ext cx="1030169" cy="1083092"/>
              <a:chOff x="7058066" y="6180071"/>
              <a:chExt cx="1030169" cy="1083092"/>
            </a:xfrm>
          </p:grpSpPr>
          <p:pic>
            <p:nvPicPr>
              <p:cNvPr id="22762" name="Picture 3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763" name="Picture 2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7058066" y="6180071"/>
                <a:ext cx="1030169" cy="10830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2583" name="Группа 189"/>
            <p:cNvGrpSpPr>
              <a:grpSpLocks/>
            </p:cNvGrpSpPr>
            <p:nvPr/>
          </p:nvGrpSpPr>
          <p:grpSpPr bwMode="auto"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191" name="Овал 190"/>
              <p:cNvSpPr/>
              <p:nvPr/>
            </p:nvSpPr>
            <p:spPr>
              <a:xfrm rot="1800000">
                <a:off x="6610568" y="8919640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2" name="Овал 191"/>
              <p:cNvSpPr/>
              <p:nvPr/>
            </p:nvSpPr>
            <p:spPr>
              <a:xfrm rot="1800000">
                <a:off x="6334344" y="1188577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3" name="Овал 192"/>
              <p:cNvSpPr/>
              <p:nvPr/>
            </p:nvSpPr>
            <p:spPr>
              <a:xfrm rot="1800000">
                <a:off x="6334344" y="1134603"/>
                <a:ext cx="79375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4" name="Овал 193"/>
              <p:cNvSpPr/>
              <p:nvPr/>
            </p:nvSpPr>
            <p:spPr>
              <a:xfrm rot="1800000">
                <a:off x="6334344" y="1077453"/>
                <a:ext cx="79375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5" name="Овал 194"/>
              <p:cNvSpPr/>
              <p:nvPr/>
            </p:nvSpPr>
            <p:spPr>
              <a:xfrm rot="1800000">
                <a:off x="6334344" y="1025065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6" name="Овал 195"/>
              <p:cNvSpPr/>
              <p:nvPr/>
            </p:nvSpPr>
            <p:spPr>
              <a:xfrm rot="1800000">
                <a:off x="6334344" y="971091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7" name="Овал 196"/>
              <p:cNvSpPr/>
              <p:nvPr/>
            </p:nvSpPr>
            <p:spPr>
              <a:xfrm rot="1800000">
                <a:off x="6334344" y="917116"/>
                <a:ext cx="79375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8" name="Овал 197"/>
              <p:cNvSpPr/>
              <p:nvPr/>
            </p:nvSpPr>
            <p:spPr>
              <a:xfrm rot="1800000">
                <a:off x="6334344" y="859967"/>
                <a:ext cx="79375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9" name="Овал 198"/>
              <p:cNvSpPr/>
              <p:nvPr/>
            </p:nvSpPr>
            <p:spPr>
              <a:xfrm rot="1800000">
                <a:off x="6334344" y="807580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0" name="Овал 199"/>
              <p:cNvSpPr/>
              <p:nvPr/>
            </p:nvSpPr>
            <p:spPr>
              <a:xfrm rot="1800000">
                <a:off x="6334344" y="753606"/>
                <a:ext cx="79375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1" name="Овал 200"/>
              <p:cNvSpPr/>
              <p:nvPr/>
            </p:nvSpPr>
            <p:spPr>
              <a:xfrm rot="1800000">
                <a:off x="6334344" y="701218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2" name="Овал 201"/>
              <p:cNvSpPr/>
              <p:nvPr/>
            </p:nvSpPr>
            <p:spPr>
              <a:xfrm rot="1800000">
                <a:off x="6334344" y="644068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44" y="590094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44" y="551994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44" y="498020"/>
                <a:ext cx="79375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44" y="440870"/>
                <a:ext cx="79375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44" y="388484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44" y="334509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44" y="280534"/>
                <a:ext cx="79375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44" y="223385"/>
                <a:ext cx="79375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44" y="170997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44" y="117023"/>
                <a:ext cx="79375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44" y="64636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44" y="7487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44" y="-46489"/>
                <a:ext cx="79375" cy="76200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44" y="2480792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44" y="2426817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44" y="2369668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44" y="2315693"/>
                <a:ext cx="79375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44" y="2263305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44" y="2209331"/>
                <a:ext cx="79375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44" y="2152181"/>
                <a:ext cx="79375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44" y="2099795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44" y="2045820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44" y="1991846"/>
                <a:ext cx="79375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44" y="1934696"/>
                <a:ext cx="79375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44" y="1882309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44" y="1844209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44" y="1790234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44" y="1733085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44" y="1679110"/>
                <a:ext cx="79375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44" y="1626724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44" y="1572749"/>
                <a:ext cx="79375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44" y="1515599"/>
                <a:ext cx="79375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44" y="1463212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44" y="1409237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44" y="1355263"/>
                <a:ext cx="79375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44" y="1298113"/>
                <a:ext cx="79375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44" y="1245727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44" y="3719032"/>
                <a:ext cx="79375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44" y="3666644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44" y="3609495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44" y="3555520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44" y="3501546"/>
                <a:ext cx="79375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44" y="3449159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44" y="3392009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44" y="3338035"/>
                <a:ext cx="79375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44" y="3285647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44" y="3231673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44" y="3174523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44" y="3120549"/>
                <a:ext cx="79375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44" y="3082449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44" y="3030062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44" y="2971325"/>
                <a:ext cx="79375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44" y="2918938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44" y="2864964"/>
                <a:ext cx="79375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44" y="2812576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44" y="2755427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44" y="2701452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44" y="2647477"/>
                <a:ext cx="79375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44" y="2595091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44" y="2537941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44" y="2483967"/>
                <a:ext cx="79375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44" y="4992197"/>
                <a:ext cx="79375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44" y="4939809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44" y="4882659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44" y="4828685"/>
                <a:ext cx="79375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44" y="4776298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44" y="4722324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44" y="4665174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44" y="4611200"/>
                <a:ext cx="79375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44" y="4558812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44" y="4504837"/>
                <a:ext cx="79375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44" y="4447688"/>
                <a:ext cx="79375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44" y="4395301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44" y="4355614"/>
                <a:ext cx="79375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44" y="4303227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44" y="4246078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44" y="4192103"/>
                <a:ext cx="79375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44" y="4139715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44" y="4085741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44" y="4028591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44" y="3974617"/>
                <a:ext cx="79375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44" y="3922230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44" y="3868256"/>
                <a:ext cx="79375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44" y="3811106"/>
                <a:ext cx="79375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1169" y="3773006"/>
                <a:ext cx="80963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43869" y="6239962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43869" y="6185987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43869" y="6128837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43869" y="6074863"/>
                <a:ext cx="80963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43869" y="6022475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43869" y="5968501"/>
                <a:ext cx="80963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43869" y="5911351"/>
                <a:ext cx="80963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43869" y="5858965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43869" y="5804990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43869" y="5751015"/>
                <a:ext cx="80963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43869" y="5693866"/>
                <a:ext cx="80963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3869" y="5641478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3869" y="5603379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3869" y="5549404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3869" y="5492255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3869" y="5438280"/>
                <a:ext cx="80963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3869" y="5385893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3869" y="5331919"/>
                <a:ext cx="80963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3869" y="5274769"/>
                <a:ext cx="80963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3869" y="5222382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3869" y="5168407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3869" y="5114433"/>
                <a:ext cx="80963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3869" y="5057283"/>
                <a:ext cx="80963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37519" y="5004896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3869" y="7530588"/>
                <a:ext cx="80963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43869" y="7478202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3869" y="7421052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3869" y="7367078"/>
                <a:ext cx="80963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3869" y="7314690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3869" y="7260715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3869" y="7203566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3869" y="7149591"/>
                <a:ext cx="80963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3869" y="7097205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3869" y="7043230"/>
                <a:ext cx="80963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3869" y="6986081"/>
                <a:ext cx="80963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3869" y="6933693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3869" y="6894006"/>
                <a:ext cx="80963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3869" y="6841619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3869" y="6784469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3869" y="6730495"/>
                <a:ext cx="80963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3869" y="6678108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3869" y="6624133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3869" y="6566984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3869" y="6513009"/>
                <a:ext cx="80963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3869" y="6460622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3869" y="6406647"/>
                <a:ext cx="80963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3869" y="6349498"/>
                <a:ext cx="80963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3869" y="6297111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3869" y="8770416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3869" y="8716442"/>
                <a:ext cx="80963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3869" y="8659292"/>
                <a:ext cx="80963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3869" y="8606905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3869" y="8552930"/>
                <a:ext cx="80963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3869" y="8500543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3869" y="8443394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3869" y="8389419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3869" y="8335445"/>
                <a:ext cx="80963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3869" y="8283057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3869" y="8225908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3869" y="8171933"/>
                <a:ext cx="80963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3869" y="8133833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3869" y="8079859"/>
                <a:ext cx="80963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3869" y="8022709"/>
                <a:ext cx="80963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3869" y="7970323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3869" y="7916348"/>
                <a:ext cx="80963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3869" y="7863961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3869" y="7806811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3869" y="7752836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3869" y="7698862"/>
                <a:ext cx="80963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3869" y="7646475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3869" y="7589326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3869" y="7535351"/>
                <a:ext cx="80963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3869" y="8973615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3869" y="8919640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3869" y="8862491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3869" y="8808516"/>
                <a:ext cx="80963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664542" y="8902177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707405" y="8883127"/>
                <a:ext cx="79375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748680" y="8865665"/>
                <a:ext cx="80962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791542" y="8848203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832816" y="8830741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</p:grp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3404</TotalTime>
  <Words>874</Words>
  <Application>Microsoft Office PowerPoint</Application>
  <PresentationFormat>Лист A4 (210x297 мм)</PresentationFormat>
  <Paragraphs>184</Paragraphs>
  <Slides>28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9" baseType="lpstr">
      <vt:lpstr>Calibri</vt:lpstr>
      <vt:lpstr>Arial</vt:lpstr>
      <vt:lpstr>Arial Black</vt:lpstr>
      <vt:lpstr>Tahoma</vt:lpstr>
      <vt:lpstr>a_StamperRg&amp;Bt</vt:lpstr>
      <vt:lpstr>Aharoni</vt:lpstr>
      <vt:lpstr>Wingdings</vt:lpstr>
      <vt:lpstr>Times New Roman</vt:lpstr>
      <vt:lpstr>Impact</vt:lpstr>
      <vt:lpstr>Arial Narrow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оружие</vt:lpstr>
      <vt:lpstr>Слайд 18</vt:lpstr>
      <vt:lpstr>Слайд 19</vt:lpstr>
      <vt:lpstr>Слайд 20</vt:lpstr>
      <vt:lpstr>БОЕВАЯ ПОДГОТОВКА расход боеприпасов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Баталин Данила Сергеевич</dc:creator>
  <cp:lastModifiedBy>vol</cp:lastModifiedBy>
  <cp:revision>152</cp:revision>
  <cp:lastPrinted>2022-01-24T07:05:35Z</cp:lastPrinted>
  <dcterms:created xsi:type="dcterms:W3CDTF">2021-07-14T06:27:50Z</dcterms:created>
  <dcterms:modified xsi:type="dcterms:W3CDTF">2022-02-01T01:10:09Z</dcterms:modified>
</cp:coreProperties>
</file>